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5" r:id="rId9"/>
    <p:sldId id="264" r:id="rId10"/>
    <p:sldId id="261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328BC4-80E3-4DF4-8A4D-B4F8EED2E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i-FI" dirty="0"/>
              <a:t> Biokaasua maatalouden syötteistä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F622C13-27C1-43B4-A363-2D1DE2780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935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3CBDDA-DFA5-4AC3-A8BE-04BD8195F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Maatiloilla biokaasua saadaan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AA048F-9741-4D4D-BBB7-28D8633E1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-eläinten lannasta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-säilörehu/nurmibiomassa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-maatalouden sivuvirrat: perunankuori, jäteperuna, porkkanankuori jne.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-elintarviketeollisuuden sivuvirrat: paistorasvat, meijeriteollisuuden huuhdevedet, teurasjätteet jne.</a:t>
            </a:r>
          </a:p>
          <a:p>
            <a:pPr marL="0" indent="0">
              <a:buNone/>
            </a:pPr>
            <a:endParaRPr lang="fi-FI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48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3CBDDA-DFA5-4AC3-A8BE-04BD8195F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Laitostyypit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AA048F-9741-4D4D-BBB7-28D8633E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1625"/>
            <a:ext cx="8596668" cy="5010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-Märkämädätys, jossa syötteet ovat nestemäisiä ja pumpattavia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-lietteet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-murskattuna säilörehu, peruna jne.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-Kuivamädätys, jossa syötteet kiinteitä ja kuormattavia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-kuivalanta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-säilörehu</a:t>
            </a:r>
          </a:p>
        </p:txBody>
      </p:sp>
    </p:spTree>
    <p:extLst>
      <p:ext uri="{BB962C8B-B14F-4D97-AF65-F5344CB8AC3E}">
        <p14:creationId xmlns:p14="http://schemas.microsoft.com/office/powerpoint/2010/main" val="290883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7CEDAE-3839-4900-9CAD-15BBDD85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Märkämädättämö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69F784-C111-4685-9319-D230C9813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5" name="Sisällön paikkamerkki 3">
            <a:extLst>
              <a:ext uri="{FF2B5EF4-FFF2-40B4-BE49-F238E27FC236}">
                <a16:creationId xmlns:a16="http://schemas.microsoft.com/office/drawing/2014/main" id="{4538CD25-635C-428B-9C21-30FC7AECB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8" b="9591"/>
          <a:stretch/>
        </p:blipFill>
        <p:spPr>
          <a:xfrm>
            <a:off x="416560" y="1430567"/>
            <a:ext cx="8857442" cy="500042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A731B96C-A2A6-46F7-BF59-D78713B1709B}"/>
              </a:ext>
            </a:extLst>
          </p:cNvPr>
          <p:cNvSpPr txBox="1"/>
          <p:nvPr/>
        </p:nvSpPr>
        <p:spPr>
          <a:xfrm>
            <a:off x="538480" y="6430995"/>
            <a:ext cx="2211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Sauter</a:t>
            </a:r>
            <a:r>
              <a:rPr lang="fi-FI" dirty="0"/>
              <a:t> </a:t>
            </a:r>
            <a:r>
              <a:rPr lang="fi-FI" dirty="0" err="1"/>
              <a:t>Biogas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3577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C9561A-60C5-4456-A37C-E227F0C6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Kuivamädättämö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952857-7C33-4BA9-8B71-7EA9EE0CD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1026" name="Picture 2" descr="http://www.metener.fi/wp-content/uploads/2018/11/IMG-20181026-WA0005-3.jpg">
            <a:extLst>
              <a:ext uri="{FF2B5EF4-FFF2-40B4-BE49-F238E27FC236}">
                <a16:creationId xmlns:a16="http://schemas.microsoft.com/office/drawing/2014/main" id="{8F2E5AEB-F0FC-4715-8284-954C7E1EB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595119"/>
            <a:ext cx="7282201" cy="482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442962-9301-4F2C-9145-0152C23BD04F}"/>
              </a:ext>
            </a:extLst>
          </p:cNvPr>
          <p:cNvSpPr txBox="1"/>
          <p:nvPr/>
        </p:nvSpPr>
        <p:spPr>
          <a:xfrm>
            <a:off x="677334" y="6419396"/>
            <a:ext cx="167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Metener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04405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DF8A23-F3B5-49B0-A49C-9151BCF6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Biokaasun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3CD0EE-63F5-4601-8A43-5ECA6688D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-Liikennepolttoaine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-henkilöautot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-linja-autot ja jakeluautot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-Lämmitys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-omalla polttimella öljykattilassa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-Yhdistetty sähkön- ja lämmöntuotanto (CHP)</a:t>
            </a:r>
          </a:p>
        </p:txBody>
      </p:sp>
    </p:spTree>
    <p:extLst>
      <p:ext uri="{BB962C8B-B14F-4D97-AF65-F5344CB8AC3E}">
        <p14:creationId xmlns:p14="http://schemas.microsoft.com/office/powerpoint/2010/main" val="199420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BB9385-0621-4709-989D-672380FA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Liikennebiokaasun jakeluasema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2FB947E2-1A4E-47B7-A369-6D118412B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1930400"/>
            <a:ext cx="8335835" cy="4678692"/>
          </a:xfrm>
        </p:spPr>
      </p:pic>
    </p:spTree>
    <p:extLst>
      <p:ext uri="{BB962C8B-B14F-4D97-AF65-F5344CB8AC3E}">
        <p14:creationId xmlns:p14="http://schemas.microsoft.com/office/powerpoint/2010/main" val="281912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25227F-AABD-4F56-97DC-4A83CFC1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Mädätysjäännöksen käsittely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CEFE7D-17AF-420A-95F2-BED9F31E5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-Nestemäisenä lannoitteena peltoon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-Separoituna neste- ja kuivajakeena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-Nestejakeessa pääosa typestä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	-Kuivajakeessa pääosa fosforista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-Kuivamädättämöstä kiinteää lannoitetta</a:t>
            </a:r>
          </a:p>
        </p:txBody>
      </p:sp>
    </p:spTree>
    <p:extLst>
      <p:ext uri="{BB962C8B-B14F-4D97-AF65-F5344CB8AC3E}">
        <p14:creationId xmlns:p14="http://schemas.microsoft.com/office/powerpoint/2010/main" val="398340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830FC2-9704-45F5-863E-30BD13EF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Hyödyt maatilalle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824B38-28B7-4028-816B-6962AB2E1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-Tehokkaampi ravinnekierrätys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-Mahdollistaa lämpö- ja sähköomavaraisuuden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-Mahdollista saada lisäansioita biokaasun myynnistä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-Mahdollistaa hiilineutraalin maataloustuotannon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-Tuotannon sivujakeet saadaan hyötykäyttöön</a:t>
            </a:r>
          </a:p>
        </p:txBody>
      </p:sp>
    </p:spTree>
    <p:extLst>
      <p:ext uri="{BB962C8B-B14F-4D97-AF65-F5344CB8AC3E}">
        <p14:creationId xmlns:p14="http://schemas.microsoft.com/office/powerpoint/2010/main" val="294913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AE8D53-5E39-4CEF-9D3A-667F85E1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Hyödyt aluetaloudelle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3656EA-4C78-4C55-A716-8AA11D40D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97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-Syntyy uutta yritystoimintaa ja työpaikkoja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-Alueen resurssit paremmassa käytössä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-Mahdollistaa vähähiilisen paikallisen elintarviketuotannon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-Mahdollista alueen asukkaiden hiilijalanjäljen pienentämisen</a:t>
            </a:r>
          </a:p>
        </p:txBody>
      </p:sp>
    </p:spTree>
    <p:extLst>
      <p:ext uri="{BB962C8B-B14F-4D97-AF65-F5344CB8AC3E}">
        <p14:creationId xmlns:p14="http://schemas.microsoft.com/office/powerpoint/2010/main" val="2674829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CBB1CA-E423-46F0-B6C7-1640FE5EC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Ilmastohyödyt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F055E0-6118-4026-AEB5-410CFC813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-Korvataan fossiilisia polttoaineita paikallisella uusiutuvalla energialla</a:t>
            </a:r>
          </a:p>
          <a:p>
            <a:pPr marL="0" indent="0">
              <a:buNone/>
            </a:pPr>
            <a:r>
              <a:rPr lang="fi-FI" sz="2800" dirty="0">
                <a:solidFill>
                  <a:schemeClr val="accent1"/>
                </a:solidFill>
              </a:rPr>
              <a:t>-Vähennetään maatalouden metaanipäästöjä</a:t>
            </a:r>
          </a:p>
        </p:txBody>
      </p:sp>
    </p:spTree>
    <p:extLst>
      <p:ext uri="{BB962C8B-B14F-4D97-AF65-F5344CB8AC3E}">
        <p14:creationId xmlns:p14="http://schemas.microsoft.com/office/powerpoint/2010/main" val="2284495746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134</Words>
  <Application>Microsoft Office PowerPoint</Application>
  <PresentationFormat>Laajakuva</PresentationFormat>
  <Paragraphs>45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Pinta</vt:lpstr>
      <vt:lpstr> Biokaasua maatalouden syötteistä</vt:lpstr>
      <vt:lpstr>Maatiloilla biokaasua saadaan</vt:lpstr>
      <vt:lpstr>Laitostyypit</vt:lpstr>
      <vt:lpstr>Märkämädättämö</vt:lpstr>
      <vt:lpstr>Kuivamädättämö</vt:lpstr>
      <vt:lpstr>Biokaasun käyttö</vt:lpstr>
      <vt:lpstr>Liikennebiokaasun jakeluasema</vt:lpstr>
      <vt:lpstr>Mädätysjäännöksen käsittely</vt:lpstr>
      <vt:lpstr>Hyödyt maatilalle</vt:lpstr>
      <vt:lpstr>Hyödyt aluetaloudelle</vt:lpstr>
      <vt:lpstr>Ilmastohyödyt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Biokaasua maatalouden syötteistä</dc:title>
  <dc:creator>Antti Rusanen</dc:creator>
  <cp:lastModifiedBy>Antti Rusanen</cp:lastModifiedBy>
  <cp:revision>11</cp:revision>
  <dcterms:created xsi:type="dcterms:W3CDTF">2019-03-15T07:37:21Z</dcterms:created>
  <dcterms:modified xsi:type="dcterms:W3CDTF">2019-03-15T08:53:27Z</dcterms:modified>
</cp:coreProperties>
</file>