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sldIdLst>
    <p:sldId id="256" r:id="rId2"/>
    <p:sldId id="263" r:id="rId3"/>
    <p:sldId id="307" r:id="rId4"/>
    <p:sldId id="308" r:id="rId5"/>
    <p:sldId id="323" r:id="rId6"/>
    <p:sldId id="301" r:id="rId7"/>
    <p:sldId id="305" r:id="rId8"/>
    <p:sldId id="302" r:id="rId9"/>
    <p:sldId id="322" r:id="rId10"/>
    <p:sldId id="317" r:id="rId11"/>
    <p:sldId id="303" r:id="rId12"/>
    <p:sldId id="298" r:id="rId13"/>
    <p:sldId id="319" r:id="rId14"/>
    <p:sldId id="272" r:id="rId15"/>
    <p:sldId id="320" r:id="rId16"/>
    <p:sldId id="309" r:id="rId17"/>
    <p:sldId id="310" r:id="rId18"/>
    <p:sldId id="311" r:id="rId19"/>
    <p:sldId id="321" r:id="rId20"/>
    <p:sldId id="313" r:id="rId21"/>
    <p:sldId id="312" r:id="rId22"/>
    <p:sldId id="295" r:id="rId23"/>
    <p:sldId id="314" r:id="rId24"/>
  </p:sldIdLst>
  <p:sldSz cx="9144000" cy="5143500" type="screen16x9"/>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414141"/>
        </a:solidFill>
        <a:effectLst/>
        <a:uFillTx/>
        <a:latin typeface="Arial"/>
        <a:ea typeface="Arial"/>
        <a:cs typeface="Arial"/>
        <a:sym typeface="Arial"/>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414141"/>
        </a:solidFill>
        <a:effectLst/>
        <a:uFillTx/>
        <a:latin typeface="Arial"/>
        <a:ea typeface="Arial"/>
        <a:cs typeface="Arial"/>
        <a:sym typeface="Arial"/>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414141"/>
        </a:solidFill>
        <a:effectLst/>
        <a:uFillTx/>
        <a:latin typeface="Arial"/>
        <a:ea typeface="Arial"/>
        <a:cs typeface="Arial"/>
        <a:sym typeface="Arial"/>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414141"/>
        </a:solidFill>
        <a:effectLst/>
        <a:uFillTx/>
        <a:latin typeface="Arial"/>
        <a:ea typeface="Arial"/>
        <a:cs typeface="Arial"/>
        <a:sym typeface="Arial"/>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414141"/>
        </a:solidFill>
        <a:effectLst/>
        <a:uFillTx/>
        <a:latin typeface="Arial"/>
        <a:ea typeface="Arial"/>
        <a:cs typeface="Arial"/>
        <a:sym typeface="Arial"/>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414141"/>
        </a:solidFill>
        <a:effectLst/>
        <a:uFillTx/>
        <a:latin typeface="Arial"/>
        <a:ea typeface="Arial"/>
        <a:cs typeface="Arial"/>
        <a:sym typeface="Arial"/>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414141"/>
        </a:solidFill>
        <a:effectLst/>
        <a:uFillTx/>
        <a:latin typeface="Arial"/>
        <a:ea typeface="Arial"/>
        <a:cs typeface="Arial"/>
        <a:sym typeface="Arial"/>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414141"/>
        </a:solidFill>
        <a:effectLst/>
        <a:uFillTx/>
        <a:latin typeface="Arial"/>
        <a:ea typeface="Arial"/>
        <a:cs typeface="Arial"/>
        <a:sym typeface="Arial"/>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414141"/>
        </a:solidFill>
        <a:effectLst/>
        <a:uFillTx/>
        <a:latin typeface="Arial"/>
        <a:ea typeface="Arial"/>
        <a:cs typeface="Arial"/>
        <a:sym typeface="Arial"/>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AB51D"/>
    <a:srgbClr val="FBFBFB"/>
    <a:srgbClr val="707173"/>
    <a:srgbClr val="F3FBE5"/>
    <a:srgbClr val="A8A9AA"/>
    <a:srgbClr val="BAE8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414141"/>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CCCD"/>
          </a:solidFill>
        </a:fill>
      </a:tcStyle>
    </a:wholeTbl>
    <a:band2H>
      <a:tcTxStyle/>
      <a:tcStyle>
        <a:tcBdr/>
        <a:fill>
          <a:solidFill>
            <a:srgbClr val="E7E7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414141"/>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9DF"/>
          </a:solidFill>
        </a:fill>
      </a:tcStyle>
    </a:wholeTbl>
    <a:band2H>
      <a:tcTxStyle/>
      <a:tcStyle>
        <a:tcBdr/>
        <a:fill>
          <a:solidFill>
            <a:srgbClr val="FFFCF0"/>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414141"/>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CFE0"/>
          </a:solidFill>
        </a:fill>
      </a:tcStyle>
    </a:wholeTbl>
    <a:band2H>
      <a:tcTxStyle/>
      <a:tcStyle>
        <a:tcBdr/>
        <a:fill>
          <a:solidFill>
            <a:srgbClr val="EAE9F0"/>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8E8E8"/>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414141"/>
      </a:tcTxStyle>
      <a:tcStyle>
        <a:tcBdr>
          <a:left>
            <a:ln w="12700" cap="flat">
              <a:noFill/>
              <a:miter lim="400000"/>
            </a:ln>
          </a:left>
          <a:right>
            <a:ln w="12700" cap="flat">
              <a:noFill/>
              <a:miter lim="400000"/>
            </a:ln>
          </a:right>
          <a:top>
            <a:ln w="50800" cap="flat">
              <a:solidFill>
                <a:srgbClr val="414141"/>
              </a:solidFill>
              <a:prstDash val="solid"/>
              <a:round/>
            </a:ln>
          </a:top>
          <a:bottom>
            <a:ln w="25400" cap="flat">
              <a:solidFill>
                <a:srgbClr val="414141"/>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414141"/>
              </a:solidFill>
              <a:prstDash val="solid"/>
              <a:round/>
            </a:ln>
          </a:top>
          <a:bottom>
            <a:ln w="25400" cap="flat">
              <a:solidFill>
                <a:srgbClr val="414141"/>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414141"/>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CDCD"/>
          </a:solidFill>
        </a:fill>
      </a:tcStyle>
    </a:wholeTbl>
    <a:band2H>
      <a:tcTxStyle/>
      <a:tcStyle>
        <a:tcBdr/>
        <a:fill>
          <a:solidFill>
            <a:srgbClr val="E8E8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41414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41414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414141"/>
          </a:solidFill>
        </a:fill>
      </a:tcStyle>
    </a:firstRow>
  </a:tblStyle>
  <a:tblStyle styleId="{2708684C-4D16-4618-839F-0558EEFCDFE6}" styleName="">
    <a:tblBg/>
    <a:wholeTbl>
      <a:tcTxStyle b="off" i="off">
        <a:font>
          <a:latin typeface="Arial"/>
          <a:ea typeface="Arial"/>
          <a:cs typeface="Arial"/>
        </a:font>
        <a:srgbClr val="414141"/>
      </a:tcTxStyle>
      <a:tcStyle>
        <a:tcBdr>
          <a:left>
            <a:ln w="12700" cap="flat">
              <a:solidFill>
                <a:srgbClr val="414141"/>
              </a:solidFill>
              <a:prstDash val="solid"/>
              <a:round/>
            </a:ln>
          </a:left>
          <a:right>
            <a:ln w="12700" cap="flat">
              <a:solidFill>
                <a:srgbClr val="414141"/>
              </a:solidFill>
              <a:prstDash val="solid"/>
              <a:round/>
            </a:ln>
          </a:right>
          <a:top>
            <a:ln w="12700" cap="flat">
              <a:solidFill>
                <a:srgbClr val="414141"/>
              </a:solidFill>
              <a:prstDash val="solid"/>
              <a:round/>
            </a:ln>
          </a:top>
          <a:bottom>
            <a:ln w="12700" cap="flat">
              <a:solidFill>
                <a:srgbClr val="414141"/>
              </a:solidFill>
              <a:prstDash val="solid"/>
              <a:round/>
            </a:ln>
          </a:bottom>
          <a:insideH>
            <a:ln w="12700" cap="flat">
              <a:solidFill>
                <a:srgbClr val="414141"/>
              </a:solidFill>
              <a:prstDash val="solid"/>
              <a:round/>
            </a:ln>
          </a:insideH>
          <a:insideV>
            <a:ln w="12700" cap="flat">
              <a:solidFill>
                <a:srgbClr val="414141"/>
              </a:solidFill>
              <a:prstDash val="solid"/>
              <a:round/>
            </a:ln>
          </a:insideV>
        </a:tcBdr>
        <a:fill>
          <a:solidFill>
            <a:srgbClr val="414141">
              <a:alpha val="20000"/>
            </a:srgbClr>
          </a:solidFill>
        </a:fill>
      </a:tcStyle>
    </a:wholeTbl>
    <a:band2H>
      <a:tcTxStyle/>
      <a:tcStyle>
        <a:tcBdr/>
        <a:fill>
          <a:solidFill>
            <a:srgbClr val="FFFFFF"/>
          </a:solidFill>
        </a:fill>
      </a:tcStyle>
    </a:band2H>
    <a:firstCol>
      <a:tcTxStyle b="on" i="off">
        <a:font>
          <a:latin typeface="Arial"/>
          <a:ea typeface="Arial"/>
          <a:cs typeface="Arial"/>
        </a:font>
        <a:srgbClr val="414141"/>
      </a:tcTxStyle>
      <a:tcStyle>
        <a:tcBdr>
          <a:left>
            <a:ln w="12700" cap="flat">
              <a:solidFill>
                <a:srgbClr val="414141"/>
              </a:solidFill>
              <a:prstDash val="solid"/>
              <a:round/>
            </a:ln>
          </a:left>
          <a:right>
            <a:ln w="12700" cap="flat">
              <a:solidFill>
                <a:srgbClr val="414141"/>
              </a:solidFill>
              <a:prstDash val="solid"/>
              <a:round/>
            </a:ln>
          </a:right>
          <a:top>
            <a:ln w="12700" cap="flat">
              <a:solidFill>
                <a:srgbClr val="414141"/>
              </a:solidFill>
              <a:prstDash val="solid"/>
              <a:round/>
            </a:ln>
          </a:top>
          <a:bottom>
            <a:ln w="12700" cap="flat">
              <a:solidFill>
                <a:srgbClr val="414141"/>
              </a:solidFill>
              <a:prstDash val="solid"/>
              <a:round/>
            </a:ln>
          </a:bottom>
          <a:insideH>
            <a:ln w="12700" cap="flat">
              <a:solidFill>
                <a:srgbClr val="414141"/>
              </a:solidFill>
              <a:prstDash val="solid"/>
              <a:round/>
            </a:ln>
          </a:insideH>
          <a:insideV>
            <a:ln w="12700" cap="flat">
              <a:solidFill>
                <a:srgbClr val="414141"/>
              </a:solidFill>
              <a:prstDash val="solid"/>
              <a:round/>
            </a:ln>
          </a:insideV>
        </a:tcBdr>
        <a:fill>
          <a:solidFill>
            <a:srgbClr val="414141">
              <a:alpha val="20000"/>
            </a:srgbClr>
          </a:solidFill>
        </a:fill>
      </a:tcStyle>
    </a:firstCol>
    <a:lastRow>
      <a:tcTxStyle b="on" i="off">
        <a:font>
          <a:latin typeface="Arial"/>
          <a:ea typeface="Arial"/>
          <a:cs typeface="Arial"/>
        </a:font>
        <a:srgbClr val="414141"/>
      </a:tcTxStyle>
      <a:tcStyle>
        <a:tcBdr>
          <a:left>
            <a:ln w="12700" cap="flat">
              <a:solidFill>
                <a:srgbClr val="414141"/>
              </a:solidFill>
              <a:prstDash val="solid"/>
              <a:round/>
            </a:ln>
          </a:left>
          <a:right>
            <a:ln w="12700" cap="flat">
              <a:solidFill>
                <a:srgbClr val="414141"/>
              </a:solidFill>
              <a:prstDash val="solid"/>
              <a:round/>
            </a:ln>
          </a:right>
          <a:top>
            <a:ln w="50800" cap="flat">
              <a:solidFill>
                <a:srgbClr val="414141"/>
              </a:solidFill>
              <a:prstDash val="solid"/>
              <a:round/>
            </a:ln>
          </a:top>
          <a:bottom>
            <a:ln w="12700" cap="flat">
              <a:solidFill>
                <a:srgbClr val="414141"/>
              </a:solidFill>
              <a:prstDash val="solid"/>
              <a:round/>
            </a:ln>
          </a:bottom>
          <a:insideH>
            <a:ln w="12700" cap="flat">
              <a:solidFill>
                <a:srgbClr val="414141"/>
              </a:solidFill>
              <a:prstDash val="solid"/>
              <a:round/>
            </a:ln>
          </a:insideH>
          <a:insideV>
            <a:ln w="12700" cap="flat">
              <a:solidFill>
                <a:srgbClr val="414141"/>
              </a:solidFill>
              <a:prstDash val="solid"/>
              <a:round/>
            </a:ln>
          </a:insideV>
        </a:tcBdr>
        <a:fill>
          <a:noFill/>
        </a:fill>
      </a:tcStyle>
    </a:lastRow>
    <a:firstRow>
      <a:tcTxStyle b="on" i="off">
        <a:font>
          <a:latin typeface="Arial"/>
          <a:ea typeface="Arial"/>
          <a:cs typeface="Arial"/>
        </a:font>
        <a:srgbClr val="414141"/>
      </a:tcTxStyle>
      <a:tcStyle>
        <a:tcBdr>
          <a:left>
            <a:ln w="12700" cap="flat">
              <a:solidFill>
                <a:srgbClr val="414141"/>
              </a:solidFill>
              <a:prstDash val="solid"/>
              <a:round/>
            </a:ln>
          </a:left>
          <a:right>
            <a:ln w="12700" cap="flat">
              <a:solidFill>
                <a:srgbClr val="414141"/>
              </a:solidFill>
              <a:prstDash val="solid"/>
              <a:round/>
            </a:ln>
          </a:right>
          <a:top>
            <a:ln w="12700" cap="flat">
              <a:solidFill>
                <a:srgbClr val="414141"/>
              </a:solidFill>
              <a:prstDash val="solid"/>
              <a:round/>
            </a:ln>
          </a:top>
          <a:bottom>
            <a:ln w="25400" cap="flat">
              <a:solidFill>
                <a:srgbClr val="414141"/>
              </a:solidFill>
              <a:prstDash val="solid"/>
              <a:round/>
            </a:ln>
          </a:bottom>
          <a:insideH>
            <a:ln w="12700" cap="flat">
              <a:solidFill>
                <a:srgbClr val="414141"/>
              </a:solidFill>
              <a:prstDash val="solid"/>
              <a:round/>
            </a:ln>
          </a:insideH>
          <a:insideV>
            <a:ln w="12700" cap="flat">
              <a:solidFill>
                <a:srgbClr val="414141"/>
              </a:solidFill>
              <a:prstDash val="solid"/>
              <a:round/>
            </a:ln>
          </a:insideV>
        </a:tcBdr>
        <a:fill>
          <a:no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snapVertSplitter="1" vertBarState="minimized" horzBarState="maximized">
    <p:restoredLeft sz="13049" autoAdjust="0"/>
    <p:restoredTop sz="94660"/>
  </p:normalViewPr>
  <p:slideViewPr>
    <p:cSldViewPr>
      <p:cViewPr>
        <p:scale>
          <a:sx n="102" d="100"/>
          <a:sy n="102" d="100"/>
        </p:scale>
        <p:origin x="-1080" y="48"/>
      </p:cViewPr>
      <p:guideLst>
        <p:guide orient="horz" pos="1620"/>
        <p:guide pos="2880"/>
      </p:guideLst>
    </p:cSldViewPr>
  </p:slideViewPr>
  <p:notesTextViewPr>
    <p:cViewPr>
      <p:scale>
        <a:sx n="1" d="1"/>
        <a:sy n="1" d="1"/>
      </p:scale>
      <p:origin x="0" y="0"/>
    </p:cViewPr>
  </p:notesTextViewPr>
  <p:sorterViewPr>
    <p:cViewPr>
      <p:scale>
        <a:sx n="100" d="100"/>
        <a:sy n="100" d="100"/>
      </p:scale>
      <p:origin x="0" y="178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3" name="Shape 143"/>
          <p:cNvSpPr>
            <a:spLocks noGrp="1" noRot="1" noChangeAspect="1"/>
          </p:cNvSpPr>
          <p:nvPr>
            <p:ph type="sldImg"/>
          </p:nvPr>
        </p:nvSpPr>
        <p:spPr>
          <a:xfrm>
            <a:off x="1143000" y="685800"/>
            <a:ext cx="4572000" cy="3429000"/>
          </a:xfrm>
          <a:prstGeom prst="rect">
            <a:avLst/>
          </a:prstGeom>
        </p:spPr>
        <p:txBody>
          <a:bodyPr/>
          <a:lstStyle/>
          <a:p>
            <a:endParaRPr/>
          </a:p>
        </p:txBody>
      </p:sp>
      <p:sp>
        <p:nvSpPr>
          <p:cNvPr id="144" name="Shape 144"/>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66965720"/>
      </p:ext>
    </p:extLst>
  </p:cSld>
  <p:clrMap bg1="lt1" tx1="dk1" bg2="lt2" tx2="dk2" accent1="accent1" accent2="accent2" accent3="accent3" accent4="accent4" accent5="accent5" accent6="accent6" hlink="hlink" folHlink="folHlink"/>
  <p:notesStyle>
    <a:lvl1pPr defTabSz="457200" latinLnBrk="0">
      <a:defRPr sz="1200">
        <a:latin typeface="+mj-lt"/>
        <a:ea typeface="+mj-ea"/>
        <a:cs typeface="+mj-cs"/>
        <a:sym typeface="Calibri"/>
      </a:defRPr>
    </a:lvl1pPr>
    <a:lvl2pPr indent="228600" defTabSz="457200" latinLnBrk="0">
      <a:defRPr sz="1200">
        <a:latin typeface="+mj-lt"/>
        <a:ea typeface="+mj-ea"/>
        <a:cs typeface="+mj-cs"/>
        <a:sym typeface="Calibri"/>
      </a:defRPr>
    </a:lvl2pPr>
    <a:lvl3pPr indent="457200" defTabSz="457200" latinLnBrk="0">
      <a:defRPr sz="1200">
        <a:latin typeface="+mj-lt"/>
        <a:ea typeface="+mj-ea"/>
        <a:cs typeface="+mj-cs"/>
        <a:sym typeface="Calibri"/>
      </a:defRPr>
    </a:lvl3pPr>
    <a:lvl4pPr indent="685800" defTabSz="457200" latinLnBrk="0">
      <a:defRPr sz="1200">
        <a:latin typeface="+mj-lt"/>
        <a:ea typeface="+mj-ea"/>
        <a:cs typeface="+mj-cs"/>
        <a:sym typeface="Calibri"/>
      </a:defRPr>
    </a:lvl4pPr>
    <a:lvl5pPr indent="914400" defTabSz="457200" latinLnBrk="0">
      <a:defRPr sz="1200">
        <a:latin typeface="+mj-lt"/>
        <a:ea typeface="+mj-ea"/>
        <a:cs typeface="+mj-cs"/>
        <a:sym typeface="Calibri"/>
      </a:defRPr>
    </a:lvl5pPr>
    <a:lvl6pPr indent="1143000" defTabSz="457200" latinLnBrk="0">
      <a:defRPr sz="1200">
        <a:latin typeface="+mj-lt"/>
        <a:ea typeface="+mj-ea"/>
        <a:cs typeface="+mj-cs"/>
        <a:sym typeface="Calibri"/>
      </a:defRPr>
    </a:lvl6pPr>
    <a:lvl7pPr indent="1371600" defTabSz="457200" latinLnBrk="0">
      <a:defRPr sz="1200">
        <a:latin typeface="+mj-lt"/>
        <a:ea typeface="+mj-ea"/>
        <a:cs typeface="+mj-cs"/>
        <a:sym typeface="Calibri"/>
      </a:defRPr>
    </a:lvl7pPr>
    <a:lvl8pPr indent="1600200" defTabSz="457200" latinLnBrk="0">
      <a:defRPr sz="1200">
        <a:latin typeface="+mj-lt"/>
        <a:ea typeface="+mj-ea"/>
        <a:cs typeface="+mj-cs"/>
        <a:sym typeface="Calibri"/>
      </a:defRPr>
    </a:lvl8pPr>
    <a:lvl9pPr indent="1828800" defTabSz="4572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1295224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2194525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4243272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479392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87914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2622167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9497672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Title Slide">
    <p:bg>
      <p:bgPr>
        <a:solidFill>
          <a:schemeClr val="accent1"/>
        </a:solidFill>
        <a:effectLst/>
      </p:bgPr>
    </p:bg>
    <p:spTree>
      <p:nvGrpSpPr>
        <p:cNvPr id="1" name=""/>
        <p:cNvGrpSpPr/>
        <p:nvPr/>
      </p:nvGrpSpPr>
      <p:grpSpPr>
        <a:xfrm>
          <a:off x="0" y="0"/>
          <a:ext cx="0" cy="0"/>
          <a:chOff x="0" y="0"/>
          <a:chExt cx="0" cy="0"/>
        </a:xfrm>
      </p:grpSpPr>
      <p:sp>
        <p:nvSpPr>
          <p:cNvPr id="14" name="Textebene 1…"/>
          <p:cNvSpPr txBox="1">
            <a:spLocks noGrp="1"/>
          </p:cNvSpPr>
          <p:nvPr>
            <p:ph type="body" sz="half" idx="1"/>
          </p:nvPr>
        </p:nvSpPr>
        <p:spPr>
          <a:xfrm>
            <a:off x="804333" y="1326444"/>
            <a:ext cx="7535335" cy="1408844"/>
          </a:xfrm>
          <a:prstGeom prst="rect">
            <a:avLst/>
          </a:prstGeom>
        </p:spPr>
        <p:txBody>
          <a:bodyPr/>
          <a:lstStyle>
            <a:lvl1pPr>
              <a:spcBef>
                <a:spcPts val="1200"/>
              </a:spcBef>
              <a:defRPr sz="5400">
                <a:solidFill>
                  <a:schemeClr val="accent2"/>
                </a:solidFill>
                <a:latin typeface="Microsoft Sans Serif"/>
                <a:ea typeface="Microsoft Sans Serif"/>
                <a:cs typeface="Microsoft Sans Serif"/>
                <a:sym typeface="Microsoft Sans Serif"/>
              </a:defRPr>
            </a:lvl1pPr>
            <a:lvl2pPr marL="1100137" indent="-642937">
              <a:spcBef>
                <a:spcPts val="1200"/>
              </a:spcBef>
              <a:defRPr sz="5400">
                <a:solidFill>
                  <a:schemeClr val="accent2"/>
                </a:solidFill>
                <a:latin typeface="Microsoft Sans Serif"/>
                <a:ea typeface="Microsoft Sans Serif"/>
                <a:cs typeface="Microsoft Sans Serif"/>
                <a:sym typeface="Microsoft Sans Serif"/>
              </a:defRPr>
            </a:lvl2pPr>
            <a:lvl3pPr marL="1428750" indent="-514350">
              <a:spcBef>
                <a:spcPts val="1200"/>
              </a:spcBef>
              <a:defRPr sz="5400">
                <a:solidFill>
                  <a:schemeClr val="accent2"/>
                </a:solidFill>
                <a:latin typeface="Microsoft Sans Serif"/>
                <a:ea typeface="Microsoft Sans Serif"/>
                <a:cs typeface="Microsoft Sans Serif"/>
                <a:sym typeface="Microsoft Sans Serif"/>
              </a:defRPr>
            </a:lvl3pPr>
            <a:lvl4pPr marL="1988820" indent="-617220">
              <a:spcBef>
                <a:spcPts val="1200"/>
              </a:spcBef>
              <a:defRPr sz="5400">
                <a:solidFill>
                  <a:schemeClr val="accent2"/>
                </a:solidFill>
                <a:latin typeface="Microsoft Sans Serif"/>
                <a:ea typeface="Microsoft Sans Serif"/>
                <a:cs typeface="Microsoft Sans Serif"/>
                <a:sym typeface="Microsoft Sans Serif"/>
              </a:defRPr>
            </a:lvl4pPr>
            <a:lvl5pPr marL="2446020" indent="-617220">
              <a:spcBef>
                <a:spcPts val="1200"/>
              </a:spcBef>
              <a:defRPr sz="5400">
                <a:solidFill>
                  <a:schemeClr val="accent2"/>
                </a:solidFill>
                <a:latin typeface="Microsoft Sans Serif"/>
                <a:ea typeface="Microsoft Sans Serif"/>
                <a:cs typeface="Microsoft Sans Serif"/>
                <a:sym typeface="Microsoft Sans Serif"/>
              </a:defRPr>
            </a:lvl5pPr>
          </a:lstStyle>
          <a:p>
            <a:r>
              <a:t>Textebene 1</a:t>
            </a:r>
          </a:p>
          <a:p>
            <a:pPr lvl="1"/>
            <a:r>
              <a:t>Textebene 2</a:t>
            </a:r>
          </a:p>
          <a:p>
            <a:pPr lvl="2"/>
            <a:r>
              <a:t>Textebene 3</a:t>
            </a:r>
          </a:p>
          <a:p>
            <a:pPr lvl="3"/>
            <a:r>
              <a:t>Textebene 4</a:t>
            </a:r>
          </a:p>
          <a:p>
            <a:pPr lvl="4"/>
            <a:r>
              <a:t>Textebene 5</a:t>
            </a:r>
          </a:p>
        </p:txBody>
      </p:sp>
      <p:sp>
        <p:nvSpPr>
          <p:cNvPr id="15" name="Text Placeholder 20"/>
          <p:cNvSpPr>
            <a:spLocks noGrp="1"/>
          </p:cNvSpPr>
          <p:nvPr>
            <p:ph type="body" sz="quarter" idx="13"/>
          </p:nvPr>
        </p:nvSpPr>
        <p:spPr>
          <a:xfrm>
            <a:off x="1890713" y="3189288"/>
            <a:ext cx="5275363" cy="508001"/>
          </a:xfrm>
          <a:prstGeom prst="rect">
            <a:avLst/>
          </a:prstGeom>
        </p:spPr>
        <p:txBody>
          <a:bodyPr/>
          <a:lstStyle/>
          <a:p>
            <a:pPr>
              <a:spcBef>
                <a:spcPts val="600"/>
              </a:spcBef>
              <a:defRPr sz="2800">
                <a:solidFill>
                  <a:srgbClr val="FFFFFF"/>
                </a:solidFill>
              </a:defRPr>
            </a:pPr>
            <a:endParaRPr/>
          </a:p>
        </p:txBody>
      </p:sp>
      <p:sp>
        <p:nvSpPr>
          <p:cNvPr id="16" name="Straight Connector 8"/>
          <p:cNvSpPr/>
          <p:nvPr/>
        </p:nvSpPr>
        <p:spPr>
          <a:xfrm>
            <a:off x="756898" y="3003399"/>
            <a:ext cx="7464309" cy="1"/>
          </a:xfrm>
          <a:prstGeom prst="line">
            <a:avLst/>
          </a:prstGeom>
          <a:ln w="10795">
            <a:solidFill>
              <a:srgbClr val="FFFFFF"/>
            </a:solidFill>
          </a:ln>
        </p:spPr>
        <p:txBody>
          <a:bodyPr lIns="45719" rIns="45719"/>
          <a:lstStyle/>
          <a:p>
            <a:endParaRPr/>
          </a:p>
        </p:txBody>
      </p:sp>
      <p:sp>
        <p:nvSpPr>
          <p:cNvPr id="17" name="Straight Connector 10"/>
          <p:cNvSpPr/>
          <p:nvPr/>
        </p:nvSpPr>
        <p:spPr>
          <a:xfrm>
            <a:off x="756898" y="3069369"/>
            <a:ext cx="7464309" cy="1"/>
          </a:xfrm>
          <a:prstGeom prst="line">
            <a:avLst/>
          </a:prstGeom>
          <a:ln w="10795">
            <a:solidFill>
              <a:srgbClr val="FFFFFF"/>
            </a:solidFill>
          </a:ln>
        </p:spPr>
        <p:txBody>
          <a:bodyPr lIns="45719" rIns="45719"/>
          <a:lstStyle/>
          <a:p>
            <a:endParaRPr/>
          </a:p>
        </p:txBody>
      </p:sp>
      <p:sp>
        <p:nvSpPr>
          <p:cNvPr id="18" name="Folien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Agenda ">
    <p:bg>
      <p:bgPr>
        <a:solidFill>
          <a:srgbClr val="F2F2F2"/>
        </a:solidFill>
        <a:effectLst/>
      </p:bgPr>
    </p:bg>
    <p:spTree>
      <p:nvGrpSpPr>
        <p:cNvPr id="1" name=""/>
        <p:cNvGrpSpPr/>
        <p:nvPr/>
      </p:nvGrpSpPr>
      <p:grpSpPr>
        <a:xfrm>
          <a:off x="0" y="0"/>
          <a:ext cx="0" cy="0"/>
          <a:chOff x="0" y="0"/>
          <a:chExt cx="0" cy="0"/>
        </a:xfrm>
      </p:grpSpPr>
      <p:sp>
        <p:nvSpPr>
          <p:cNvPr id="39" name="Textebene 1…"/>
          <p:cNvSpPr txBox="1">
            <a:spLocks noGrp="1"/>
          </p:cNvSpPr>
          <p:nvPr>
            <p:ph type="body" sz="quarter" idx="1"/>
          </p:nvPr>
        </p:nvSpPr>
        <p:spPr>
          <a:xfrm>
            <a:off x="455614" y="342464"/>
            <a:ext cx="8231186" cy="448488"/>
          </a:xfrm>
          <a:prstGeom prst="rect">
            <a:avLst/>
          </a:prstGeom>
        </p:spPr>
        <p:txBody>
          <a:bodyPr/>
          <a:lstStyle>
            <a:lvl1pPr algn="l">
              <a:lnSpc>
                <a:spcPct val="80000"/>
              </a:lnSpc>
              <a:spcBef>
                <a:spcPts val="900"/>
              </a:spcBef>
              <a:defRPr sz="4000">
                <a:latin typeface="+mn-lt"/>
                <a:ea typeface="+mn-ea"/>
                <a:cs typeface="+mn-cs"/>
                <a:sym typeface="Helvetica"/>
              </a:defRPr>
            </a:lvl1pPr>
            <a:lvl2pPr marL="933450" indent="-476250" algn="l">
              <a:lnSpc>
                <a:spcPct val="80000"/>
              </a:lnSpc>
              <a:spcBef>
                <a:spcPts val="900"/>
              </a:spcBef>
              <a:defRPr sz="4000">
                <a:latin typeface="+mn-lt"/>
                <a:ea typeface="+mn-ea"/>
                <a:cs typeface="+mn-cs"/>
                <a:sym typeface="Helvetica"/>
              </a:defRPr>
            </a:lvl2pPr>
            <a:lvl3pPr marL="1295400" indent="-381000" algn="l">
              <a:lnSpc>
                <a:spcPct val="80000"/>
              </a:lnSpc>
              <a:spcBef>
                <a:spcPts val="900"/>
              </a:spcBef>
              <a:defRPr sz="4000">
                <a:latin typeface="+mn-lt"/>
                <a:ea typeface="+mn-ea"/>
                <a:cs typeface="+mn-cs"/>
                <a:sym typeface="Helvetica"/>
              </a:defRPr>
            </a:lvl3pPr>
            <a:lvl4pPr marL="1828800" indent="-457200" algn="l">
              <a:lnSpc>
                <a:spcPct val="80000"/>
              </a:lnSpc>
              <a:spcBef>
                <a:spcPts val="900"/>
              </a:spcBef>
              <a:defRPr sz="4000">
                <a:latin typeface="+mn-lt"/>
                <a:ea typeface="+mn-ea"/>
                <a:cs typeface="+mn-cs"/>
                <a:sym typeface="Helvetica"/>
              </a:defRPr>
            </a:lvl4pPr>
            <a:lvl5pPr marL="2286000" indent="-457200" algn="l">
              <a:lnSpc>
                <a:spcPct val="80000"/>
              </a:lnSpc>
              <a:spcBef>
                <a:spcPts val="900"/>
              </a:spcBef>
              <a:defRPr sz="4000">
                <a:latin typeface="+mn-lt"/>
                <a:ea typeface="+mn-ea"/>
                <a:cs typeface="+mn-cs"/>
                <a:sym typeface="Helvetica"/>
              </a:defRPr>
            </a:lvl5pPr>
          </a:lstStyle>
          <a:p>
            <a:r>
              <a:t>Textebene 1</a:t>
            </a:r>
          </a:p>
          <a:p>
            <a:pPr lvl="1"/>
            <a:r>
              <a:t>Textebene 2</a:t>
            </a:r>
          </a:p>
          <a:p>
            <a:pPr lvl="2"/>
            <a:r>
              <a:t>Textebene 3</a:t>
            </a:r>
          </a:p>
          <a:p>
            <a:pPr lvl="3"/>
            <a:r>
              <a:t>Textebene 4</a:t>
            </a:r>
          </a:p>
          <a:p>
            <a:pPr lvl="4"/>
            <a:r>
              <a:t>Textebene 5</a:t>
            </a:r>
          </a:p>
        </p:txBody>
      </p:sp>
      <p:sp>
        <p:nvSpPr>
          <p:cNvPr id="40" name="Rectangle 3"/>
          <p:cNvSpPr/>
          <p:nvPr/>
        </p:nvSpPr>
        <p:spPr>
          <a:xfrm>
            <a:off x="0" y="1523330"/>
            <a:ext cx="9144000" cy="532165"/>
          </a:xfrm>
          <a:prstGeom prst="rect">
            <a:avLst/>
          </a:prstGeom>
          <a:solidFill>
            <a:srgbClr val="FFDF9B"/>
          </a:solidFill>
          <a:ln w="12700">
            <a:miter lim="400000"/>
          </a:ln>
        </p:spPr>
        <p:txBody>
          <a:bodyPr lIns="45719" rIns="45719" anchor="ctr"/>
          <a:lstStyle/>
          <a:p>
            <a:pPr algn="ctr">
              <a:defRPr>
                <a:solidFill>
                  <a:srgbClr val="FFFFFF"/>
                </a:solidFill>
              </a:defRPr>
            </a:pPr>
            <a:endParaRPr/>
          </a:p>
        </p:txBody>
      </p:sp>
      <p:sp>
        <p:nvSpPr>
          <p:cNvPr id="41" name="Oval 5"/>
          <p:cNvSpPr/>
          <p:nvPr/>
        </p:nvSpPr>
        <p:spPr>
          <a:xfrm>
            <a:off x="504645" y="1336787"/>
            <a:ext cx="972926" cy="884479"/>
          </a:xfrm>
          <a:prstGeom prst="ellipse">
            <a:avLst/>
          </a:prstGeom>
          <a:solidFill>
            <a:srgbClr val="FFDF9B"/>
          </a:solidFill>
          <a:ln w="12700">
            <a:miter lim="400000"/>
          </a:ln>
        </p:spPr>
        <p:txBody>
          <a:bodyPr lIns="45719" rIns="45719" anchor="ctr"/>
          <a:lstStyle/>
          <a:p>
            <a:pPr algn="just">
              <a:defRPr>
                <a:solidFill>
                  <a:srgbClr val="FFFFFF"/>
                </a:solidFill>
              </a:defRPr>
            </a:pPr>
            <a:endParaRPr/>
          </a:p>
        </p:txBody>
      </p:sp>
      <p:sp>
        <p:nvSpPr>
          <p:cNvPr id="42" name="Oval 6"/>
          <p:cNvSpPr/>
          <p:nvPr/>
        </p:nvSpPr>
        <p:spPr>
          <a:xfrm>
            <a:off x="634151" y="1454518"/>
            <a:ext cx="713915" cy="649015"/>
          </a:xfrm>
          <a:prstGeom prst="ellipse">
            <a:avLst/>
          </a:prstGeom>
          <a:solidFill>
            <a:srgbClr val="FFFFFF"/>
          </a:solidFill>
          <a:ln w="12700">
            <a:miter lim="400000"/>
          </a:ln>
        </p:spPr>
        <p:txBody>
          <a:bodyPr lIns="45719" rIns="45719" anchor="ctr"/>
          <a:lstStyle/>
          <a:p>
            <a:pPr algn="just">
              <a:defRPr>
                <a:solidFill>
                  <a:srgbClr val="FFFFFF"/>
                </a:solidFill>
              </a:defRPr>
            </a:pPr>
            <a:endParaRPr/>
          </a:p>
        </p:txBody>
      </p:sp>
      <p:sp>
        <p:nvSpPr>
          <p:cNvPr id="43" name="Text Placeholder 2"/>
          <p:cNvSpPr>
            <a:spLocks noGrp="1"/>
          </p:cNvSpPr>
          <p:nvPr>
            <p:ph type="body" idx="13"/>
          </p:nvPr>
        </p:nvSpPr>
        <p:spPr>
          <a:xfrm>
            <a:off x="778984" y="1414850"/>
            <a:ext cx="7019736" cy="3219036"/>
          </a:xfrm>
          <a:prstGeom prst="rect">
            <a:avLst/>
          </a:prstGeom>
        </p:spPr>
        <p:txBody>
          <a:bodyPr/>
          <a:lstStyle/>
          <a:p>
            <a:pPr marL="514350" indent="-514350" algn="l">
              <a:lnSpc>
                <a:spcPct val="150000"/>
              </a:lnSpc>
              <a:spcBef>
                <a:spcPts val="500"/>
              </a:spcBef>
              <a:buClr>
                <a:srgbClr val="414141"/>
              </a:buClr>
              <a:buSzPct val="150000"/>
              <a:buAutoNum type="arabicPeriod"/>
              <a:defRPr sz="2400">
                <a:latin typeface="Arial"/>
                <a:ea typeface="Arial"/>
                <a:cs typeface="Arial"/>
                <a:sym typeface="Arial"/>
              </a:defRPr>
            </a:pPr>
            <a:endParaRPr/>
          </a:p>
        </p:txBody>
      </p:sp>
      <p:sp>
        <p:nvSpPr>
          <p:cNvPr id="44" name="Folien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Section Header Dark">
    <p:bg>
      <p:bgPr>
        <a:solidFill>
          <a:schemeClr val="accent1"/>
        </a:solidFill>
        <a:effectLst/>
      </p:bgPr>
    </p:bg>
    <p:spTree>
      <p:nvGrpSpPr>
        <p:cNvPr id="1" name=""/>
        <p:cNvGrpSpPr/>
        <p:nvPr/>
      </p:nvGrpSpPr>
      <p:grpSpPr>
        <a:xfrm>
          <a:off x="0" y="0"/>
          <a:ext cx="0" cy="0"/>
          <a:chOff x="0" y="0"/>
          <a:chExt cx="0" cy="0"/>
        </a:xfrm>
      </p:grpSpPr>
      <p:sp>
        <p:nvSpPr>
          <p:cNvPr id="51" name="Rectangle 2"/>
          <p:cNvSpPr/>
          <p:nvPr/>
        </p:nvSpPr>
        <p:spPr>
          <a:xfrm>
            <a:off x="1" y="2440845"/>
            <a:ext cx="9144001" cy="624638"/>
          </a:xfrm>
          <a:prstGeom prst="rect">
            <a:avLst/>
          </a:prstGeom>
          <a:solidFill>
            <a:schemeClr val="accent2"/>
          </a:solidFill>
          <a:ln w="12700">
            <a:miter lim="400000"/>
          </a:ln>
        </p:spPr>
        <p:txBody>
          <a:bodyPr lIns="45719" rIns="45719" anchor="ctr"/>
          <a:lstStyle/>
          <a:p>
            <a:pPr algn="ctr">
              <a:defRPr>
                <a:solidFill>
                  <a:srgbClr val="FFFFFF"/>
                </a:solidFill>
              </a:defRPr>
            </a:pPr>
            <a:endParaRPr/>
          </a:p>
        </p:txBody>
      </p:sp>
      <p:sp>
        <p:nvSpPr>
          <p:cNvPr id="52" name="Rectangle 3"/>
          <p:cNvSpPr/>
          <p:nvPr/>
        </p:nvSpPr>
        <p:spPr>
          <a:xfrm>
            <a:off x="1" y="1717254"/>
            <a:ext cx="9144001" cy="624638"/>
          </a:xfrm>
          <a:prstGeom prst="rect">
            <a:avLst/>
          </a:prstGeom>
          <a:solidFill>
            <a:schemeClr val="accent2"/>
          </a:solidFill>
          <a:ln w="12700">
            <a:miter lim="400000"/>
          </a:ln>
        </p:spPr>
        <p:txBody>
          <a:bodyPr lIns="45719" rIns="45719" anchor="ctr"/>
          <a:lstStyle/>
          <a:p>
            <a:pPr algn="ctr">
              <a:defRPr>
                <a:solidFill>
                  <a:srgbClr val="FFFFFF"/>
                </a:solidFill>
              </a:defRPr>
            </a:pPr>
            <a:endParaRPr/>
          </a:p>
        </p:txBody>
      </p:sp>
      <p:sp>
        <p:nvSpPr>
          <p:cNvPr id="53" name="TextBox 9"/>
          <p:cNvSpPr txBox="1"/>
          <p:nvPr/>
        </p:nvSpPr>
        <p:spPr>
          <a:xfrm>
            <a:off x="-532814" y="1023485"/>
            <a:ext cx="2217381" cy="26568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15000" b="1">
                <a:solidFill>
                  <a:srgbClr val="FFFFFF"/>
                </a:solidFill>
                <a:latin typeface="Palatino Linotype"/>
                <a:ea typeface="Palatino Linotype"/>
                <a:cs typeface="Palatino Linotype"/>
                <a:sym typeface="Palatino Linotype"/>
              </a:defRPr>
            </a:lvl1pPr>
          </a:lstStyle>
          <a:p>
            <a:r>
              <a:t>{</a:t>
            </a:r>
          </a:p>
        </p:txBody>
      </p:sp>
      <p:sp>
        <p:nvSpPr>
          <p:cNvPr id="54" name="TextBox 10"/>
          <p:cNvSpPr txBox="1"/>
          <p:nvPr/>
        </p:nvSpPr>
        <p:spPr>
          <a:xfrm>
            <a:off x="7483230" y="1033957"/>
            <a:ext cx="2217381" cy="26568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15000" b="1">
                <a:solidFill>
                  <a:srgbClr val="FFFFFF"/>
                </a:solidFill>
                <a:latin typeface="Palatino Linotype"/>
                <a:ea typeface="Palatino Linotype"/>
                <a:cs typeface="Palatino Linotype"/>
                <a:sym typeface="Palatino Linotype"/>
              </a:defRPr>
            </a:lvl1pPr>
          </a:lstStyle>
          <a:p>
            <a:r>
              <a:t>}</a:t>
            </a:r>
          </a:p>
        </p:txBody>
      </p:sp>
      <p:sp>
        <p:nvSpPr>
          <p:cNvPr id="55" name="Textebene 1…"/>
          <p:cNvSpPr txBox="1">
            <a:spLocks noGrp="1"/>
          </p:cNvSpPr>
          <p:nvPr>
            <p:ph type="body" sz="quarter" idx="1"/>
          </p:nvPr>
        </p:nvSpPr>
        <p:spPr>
          <a:xfrm>
            <a:off x="881985" y="1167642"/>
            <a:ext cx="1270493" cy="2352328"/>
          </a:xfrm>
          <a:prstGeom prst="rect">
            <a:avLst/>
          </a:prstGeom>
        </p:spPr>
        <p:txBody>
          <a:bodyPr/>
          <a:lstStyle>
            <a:lvl1pPr algn="l">
              <a:spcBef>
                <a:spcPts val="3300"/>
              </a:spcBef>
              <a:defRPr sz="13800" b="1">
                <a:solidFill>
                  <a:srgbClr val="FFFFFF"/>
                </a:solidFill>
                <a:latin typeface="Palatino Linotype"/>
                <a:ea typeface="Palatino Linotype"/>
                <a:cs typeface="Palatino Linotype"/>
                <a:sym typeface="Palatino Linotype"/>
              </a:defRPr>
            </a:lvl1pPr>
            <a:lvl2pPr marL="2100262" indent="-1643062" algn="l">
              <a:spcBef>
                <a:spcPts val="3300"/>
              </a:spcBef>
              <a:defRPr sz="13800" b="1">
                <a:solidFill>
                  <a:srgbClr val="FFFFFF"/>
                </a:solidFill>
                <a:latin typeface="Palatino Linotype"/>
                <a:ea typeface="Palatino Linotype"/>
                <a:cs typeface="Palatino Linotype"/>
                <a:sym typeface="Palatino Linotype"/>
              </a:defRPr>
            </a:lvl2pPr>
            <a:lvl3pPr marL="2228850" indent="-1314450" algn="l">
              <a:spcBef>
                <a:spcPts val="3300"/>
              </a:spcBef>
              <a:defRPr sz="13800" b="1">
                <a:solidFill>
                  <a:srgbClr val="FFFFFF"/>
                </a:solidFill>
                <a:latin typeface="Palatino Linotype"/>
                <a:ea typeface="Palatino Linotype"/>
                <a:cs typeface="Palatino Linotype"/>
                <a:sym typeface="Palatino Linotype"/>
              </a:defRPr>
            </a:lvl3pPr>
            <a:lvl4pPr marL="2948939" indent="-1577339" algn="l">
              <a:spcBef>
                <a:spcPts val="3300"/>
              </a:spcBef>
              <a:defRPr sz="13800" b="1">
                <a:solidFill>
                  <a:srgbClr val="FFFFFF"/>
                </a:solidFill>
                <a:latin typeface="Palatino Linotype"/>
                <a:ea typeface="Palatino Linotype"/>
                <a:cs typeface="Palatino Linotype"/>
                <a:sym typeface="Palatino Linotype"/>
              </a:defRPr>
            </a:lvl4pPr>
            <a:lvl5pPr marL="3406140" indent="-1577340" algn="l">
              <a:spcBef>
                <a:spcPts val="3300"/>
              </a:spcBef>
              <a:defRPr sz="13800" b="1">
                <a:solidFill>
                  <a:srgbClr val="FFFFFF"/>
                </a:solidFill>
                <a:latin typeface="Palatino Linotype"/>
                <a:ea typeface="Palatino Linotype"/>
                <a:cs typeface="Palatino Linotype"/>
                <a:sym typeface="Palatino Linotype"/>
              </a:defRPr>
            </a:lvl5pPr>
          </a:lstStyle>
          <a:p>
            <a:r>
              <a:t>Textebene 1</a:t>
            </a:r>
          </a:p>
          <a:p>
            <a:pPr lvl="1"/>
            <a:r>
              <a:t>Textebene 2</a:t>
            </a:r>
          </a:p>
          <a:p>
            <a:pPr lvl="2"/>
            <a:r>
              <a:t>Textebene 3</a:t>
            </a:r>
          </a:p>
          <a:p>
            <a:pPr lvl="3"/>
            <a:r>
              <a:t>Textebene 4</a:t>
            </a:r>
          </a:p>
          <a:p>
            <a:pPr lvl="4"/>
            <a:r>
              <a:t>Textebene 5</a:t>
            </a:r>
          </a:p>
        </p:txBody>
      </p:sp>
      <p:sp>
        <p:nvSpPr>
          <p:cNvPr id="56" name="Text Placeholder 2"/>
          <p:cNvSpPr>
            <a:spLocks noGrp="1"/>
          </p:cNvSpPr>
          <p:nvPr>
            <p:ph type="body" sz="quarter" idx="13"/>
          </p:nvPr>
        </p:nvSpPr>
        <p:spPr>
          <a:xfrm>
            <a:off x="2651512" y="1631590"/>
            <a:ext cx="5222488" cy="1347789"/>
          </a:xfrm>
          <a:prstGeom prst="rect">
            <a:avLst/>
          </a:prstGeom>
        </p:spPr>
        <p:txBody>
          <a:bodyPr/>
          <a:lstStyle/>
          <a:p>
            <a:pPr algn="l">
              <a:lnSpc>
                <a:spcPct val="120000"/>
              </a:lnSpc>
              <a:spcBef>
                <a:spcPts val="800"/>
              </a:spcBef>
              <a:defRPr sz="3600" b="1">
                <a:solidFill>
                  <a:schemeClr val="accent1"/>
                </a:solidFill>
                <a:latin typeface="Arial"/>
                <a:ea typeface="Arial"/>
                <a:cs typeface="Arial"/>
                <a:sym typeface="Arial"/>
              </a:defRPr>
            </a:pPr>
            <a:endParaRPr/>
          </a:p>
        </p:txBody>
      </p:sp>
      <p:sp>
        <p:nvSpPr>
          <p:cNvPr id="57" name="Folien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Image as Background">
    <p:spTree>
      <p:nvGrpSpPr>
        <p:cNvPr id="1" name=""/>
        <p:cNvGrpSpPr/>
        <p:nvPr/>
      </p:nvGrpSpPr>
      <p:grpSpPr>
        <a:xfrm>
          <a:off x="0" y="0"/>
          <a:ext cx="0" cy="0"/>
          <a:chOff x="0" y="0"/>
          <a:chExt cx="0" cy="0"/>
        </a:xfrm>
      </p:grpSpPr>
      <p:sp>
        <p:nvSpPr>
          <p:cNvPr id="72" name="Rectangle 3"/>
          <p:cNvSpPr/>
          <p:nvPr/>
        </p:nvSpPr>
        <p:spPr>
          <a:xfrm>
            <a:off x="0" y="4878827"/>
            <a:ext cx="9144001" cy="278306"/>
          </a:xfrm>
          <a:prstGeom prst="rect">
            <a:avLst/>
          </a:prstGeom>
          <a:solidFill>
            <a:schemeClr val="accent2">
              <a:alpha val="87000"/>
            </a:schemeClr>
          </a:solidFill>
          <a:ln w="12700">
            <a:miter lim="400000"/>
          </a:ln>
        </p:spPr>
        <p:txBody>
          <a:bodyPr lIns="45719" rIns="45719" anchor="ctr"/>
          <a:lstStyle/>
          <a:p>
            <a:pPr algn="ctr">
              <a:defRPr>
                <a:solidFill>
                  <a:srgbClr val="FFFFFF"/>
                </a:solidFill>
              </a:defRPr>
            </a:pPr>
            <a:endParaRPr/>
          </a:p>
        </p:txBody>
      </p:sp>
      <p:sp>
        <p:nvSpPr>
          <p:cNvPr id="73" name="Picture Placeholder 4"/>
          <p:cNvSpPr>
            <a:spLocks noGrp="1"/>
          </p:cNvSpPr>
          <p:nvPr>
            <p:ph type="pic" idx="13"/>
          </p:nvPr>
        </p:nvSpPr>
        <p:spPr>
          <a:xfrm>
            <a:off x="0" y="0"/>
            <a:ext cx="9144000" cy="4878388"/>
          </a:xfrm>
          <a:prstGeom prst="rect">
            <a:avLst/>
          </a:prstGeom>
        </p:spPr>
        <p:txBody>
          <a:bodyPr lIns="91439" rIns="91439">
            <a:noAutofit/>
          </a:bodyPr>
          <a:lstStyle/>
          <a:p>
            <a:endParaRPr/>
          </a:p>
        </p:txBody>
      </p:sp>
      <p:sp>
        <p:nvSpPr>
          <p:cNvPr id="74" name="Folien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136" name="Textebene 1…"/>
          <p:cNvSpPr txBox="1">
            <a:spLocks noGrp="1"/>
          </p:cNvSpPr>
          <p:nvPr>
            <p:ph type="body" sz="quarter" idx="1"/>
          </p:nvPr>
        </p:nvSpPr>
        <p:spPr>
          <a:xfrm>
            <a:off x="346075" y="346075"/>
            <a:ext cx="8432800" cy="812800"/>
          </a:xfrm>
          <a:prstGeom prst="rect">
            <a:avLst/>
          </a:prstGeom>
        </p:spPr>
        <p:txBody>
          <a:bodyPr/>
          <a:lstStyle>
            <a:lvl1pPr algn="l"/>
            <a:lvl2pPr algn="l"/>
            <a:lvl3pPr algn="l"/>
            <a:lvl4pPr algn="l"/>
            <a:lvl5pPr algn="l"/>
          </a:lstStyle>
          <a:p>
            <a:r>
              <a:t>Textebene 1</a:t>
            </a:r>
          </a:p>
          <a:p>
            <a:pPr lvl="1"/>
            <a:r>
              <a:t>Textebene 2</a:t>
            </a:r>
          </a:p>
          <a:p>
            <a:pPr lvl="2"/>
            <a:r>
              <a:t>Textebene 3</a:t>
            </a:r>
          </a:p>
          <a:p>
            <a:pPr lvl="3"/>
            <a:r>
              <a:t>Textebene 4</a:t>
            </a:r>
          </a:p>
          <a:p>
            <a:pPr lvl="4"/>
            <a:r>
              <a:t>Textebene 5</a:t>
            </a:r>
          </a:p>
        </p:txBody>
      </p:sp>
      <p:sp>
        <p:nvSpPr>
          <p:cNvPr id="137" name="Folien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traight Connector 3"/>
          <p:cNvSpPr/>
          <p:nvPr/>
        </p:nvSpPr>
        <p:spPr>
          <a:xfrm>
            <a:off x="0" y="601512"/>
            <a:ext cx="9144001" cy="1"/>
          </a:xfrm>
          <a:prstGeom prst="line">
            <a:avLst/>
          </a:prstGeom>
          <a:ln w="10795">
            <a:solidFill>
              <a:schemeClr val="accent2"/>
            </a:solidFill>
          </a:ln>
        </p:spPr>
        <p:txBody>
          <a:bodyPr lIns="45719" rIns="45719"/>
          <a:lstStyle/>
          <a:p>
            <a:endParaRPr/>
          </a:p>
        </p:txBody>
      </p:sp>
      <p:sp>
        <p:nvSpPr>
          <p:cNvPr id="3" name="Straight Connector 4"/>
          <p:cNvSpPr/>
          <p:nvPr/>
        </p:nvSpPr>
        <p:spPr>
          <a:xfrm>
            <a:off x="7566" y="664800"/>
            <a:ext cx="9144002" cy="1"/>
          </a:xfrm>
          <a:prstGeom prst="line">
            <a:avLst/>
          </a:prstGeom>
          <a:ln w="10795">
            <a:solidFill>
              <a:schemeClr val="accent2"/>
            </a:solidFill>
          </a:ln>
        </p:spPr>
        <p:txBody>
          <a:bodyPr lIns="45719" rIns="45719"/>
          <a:lstStyle/>
          <a:p>
            <a:endParaRPr/>
          </a:p>
        </p:txBody>
      </p:sp>
      <p:sp>
        <p:nvSpPr>
          <p:cNvPr id="4" name="Rectangle 5"/>
          <p:cNvSpPr/>
          <p:nvPr/>
        </p:nvSpPr>
        <p:spPr>
          <a:xfrm>
            <a:off x="0" y="4802980"/>
            <a:ext cx="9144000" cy="340520"/>
          </a:xfrm>
          <a:prstGeom prst="rect">
            <a:avLst/>
          </a:prstGeom>
          <a:solidFill>
            <a:srgbClr val="FFDF9B"/>
          </a:solidFill>
          <a:ln>
            <a:solidFill>
              <a:schemeClr val="accent2"/>
            </a:solidFill>
          </a:ln>
        </p:spPr>
        <p:txBody>
          <a:bodyPr lIns="45719" rIns="45719" anchor="ctr"/>
          <a:lstStyle/>
          <a:p>
            <a:pPr algn="ctr">
              <a:defRPr>
                <a:solidFill>
                  <a:srgbClr val="FFFFFF"/>
                </a:solidFill>
              </a:defRPr>
            </a:pPr>
            <a:endParaRPr/>
          </a:p>
        </p:txBody>
      </p:sp>
      <p:sp>
        <p:nvSpPr>
          <p:cNvPr id="5" name="Textebene 1…"/>
          <p:cNvSpPr txBox="1">
            <a:spLocks noGrp="1"/>
          </p:cNvSpPr>
          <p:nvPr>
            <p:ph type="body" idx="1"/>
          </p:nvPr>
        </p:nvSpPr>
        <p:spPr>
          <a:xfrm>
            <a:off x="779891" y="1338184"/>
            <a:ext cx="7788276" cy="3454401"/>
          </a:xfrm>
          <a:prstGeom prst="rect">
            <a:avLst/>
          </a:prstGeom>
          <a:ln w="12700">
            <a:miter lim="400000"/>
          </a:ln>
          <a:extLst>
            <a:ext uri="{C572A759-6A51-4108-AA02-DFA0A04FC94B}">
              <ma14:wrappingTextBoxFlag xmlns="" xmlns:ma14="http://schemas.microsoft.com/office/mac/drawingml/2011/main" val="1"/>
            </a:ext>
          </a:extLst>
        </p:spPr>
        <p:txBody>
          <a:bodyPr lIns="45719" rIns="45719">
            <a:normAutofit/>
          </a:bodyPr>
          <a:lstStyle/>
          <a:p>
            <a:r>
              <a:t>Textebene 1</a:t>
            </a:r>
          </a:p>
          <a:p>
            <a:pPr lvl="1"/>
            <a:r>
              <a:t>Textebene 2</a:t>
            </a:r>
          </a:p>
          <a:p>
            <a:pPr lvl="2"/>
            <a:r>
              <a:t>Textebene 3</a:t>
            </a:r>
          </a:p>
          <a:p>
            <a:pPr lvl="3"/>
            <a:r>
              <a:t>Textebene 4</a:t>
            </a:r>
          </a:p>
          <a:p>
            <a:pPr lvl="4"/>
            <a:r>
              <a:t>Textebene 5</a:t>
            </a:r>
          </a:p>
        </p:txBody>
      </p:sp>
      <p:sp>
        <p:nvSpPr>
          <p:cNvPr id="6" name="Titeltext"/>
          <p:cNvSpPr txBox="1">
            <a:spLocks noGrp="1"/>
          </p:cNvSpPr>
          <p:nvPr>
            <p:ph type="title"/>
          </p:nvPr>
        </p:nvSpPr>
        <p:spPr>
          <a:xfrm>
            <a:off x="457200" y="0"/>
            <a:ext cx="8229600" cy="1269207"/>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normAutofit/>
          </a:bodyPr>
          <a:lstStyle/>
          <a:p>
            <a:r>
              <a:t>Titeltext</a:t>
            </a:r>
          </a:p>
        </p:txBody>
      </p:sp>
      <p:sp>
        <p:nvSpPr>
          <p:cNvPr id="7" name="Foliennummer"/>
          <p:cNvSpPr txBox="1">
            <a:spLocks noGrp="1"/>
          </p:cNvSpPr>
          <p:nvPr>
            <p:ph type="sldNum" sz="quarter" idx="2"/>
          </p:nvPr>
        </p:nvSpPr>
        <p:spPr>
          <a:xfrm>
            <a:off x="4419600" y="4627562"/>
            <a:ext cx="2133600" cy="279401"/>
          </a:xfrm>
          <a:prstGeom prst="rect">
            <a:avLst/>
          </a:prstGeom>
          <a:ln w="12700">
            <a:miter lim="400000"/>
          </a:ln>
        </p:spPr>
        <p:txBody>
          <a:bodyPr wrap="none" lIns="45719" rIns="45719" anchor="ctr">
            <a:spAutoFit/>
          </a:bodyPr>
          <a:lstStyle>
            <a:lvl1pPr algn="r">
              <a:defRPr sz="12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4" r:id="rId4"/>
    <p:sldLayoutId id="2147483659" r:id="rId5"/>
  </p:sldLayoutIdLst>
  <p:transition spd="med"/>
  <p:txStyles>
    <p:titleStyle>
      <a:lvl1pPr marL="0" marR="0" indent="0" algn="l" defTabSz="457200" rtl="0" latinLnBrk="0">
        <a:lnSpc>
          <a:spcPct val="100000"/>
        </a:lnSpc>
        <a:spcBef>
          <a:spcPts val="0"/>
        </a:spcBef>
        <a:spcAft>
          <a:spcPts val="0"/>
        </a:spcAft>
        <a:buClrTx/>
        <a:buSzTx/>
        <a:buFontTx/>
        <a:buNone/>
        <a:tabLst/>
        <a:defRPr sz="3600" b="1" i="0" u="none" strike="noStrike" cap="none" spc="0" baseline="0">
          <a:ln>
            <a:noFill/>
          </a:ln>
          <a:solidFill>
            <a:srgbClr val="313131"/>
          </a:solidFill>
          <a:uFillTx/>
          <a:latin typeface="+mn-lt"/>
          <a:ea typeface="+mn-ea"/>
          <a:cs typeface="+mn-cs"/>
          <a:sym typeface="Helvetica"/>
        </a:defRPr>
      </a:lvl1pPr>
      <a:lvl2pPr marL="0" marR="0" indent="0" algn="l" defTabSz="457200" rtl="0" latinLnBrk="0">
        <a:lnSpc>
          <a:spcPct val="100000"/>
        </a:lnSpc>
        <a:spcBef>
          <a:spcPts val="0"/>
        </a:spcBef>
        <a:spcAft>
          <a:spcPts val="0"/>
        </a:spcAft>
        <a:buClrTx/>
        <a:buSzTx/>
        <a:buFontTx/>
        <a:buNone/>
        <a:tabLst/>
        <a:defRPr sz="3600" b="1" i="0" u="none" strike="noStrike" cap="none" spc="0" baseline="0">
          <a:ln>
            <a:noFill/>
          </a:ln>
          <a:solidFill>
            <a:srgbClr val="313131"/>
          </a:solidFill>
          <a:uFillTx/>
          <a:latin typeface="+mn-lt"/>
          <a:ea typeface="+mn-ea"/>
          <a:cs typeface="+mn-cs"/>
          <a:sym typeface="Helvetica"/>
        </a:defRPr>
      </a:lvl2pPr>
      <a:lvl3pPr marL="0" marR="0" indent="0" algn="l" defTabSz="457200" rtl="0" latinLnBrk="0">
        <a:lnSpc>
          <a:spcPct val="100000"/>
        </a:lnSpc>
        <a:spcBef>
          <a:spcPts val="0"/>
        </a:spcBef>
        <a:spcAft>
          <a:spcPts val="0"/>
        </a:spcAft>
        <a:buClrTx/>
        <a:buSzTx/>
        <a:buFontTx/>
        <a:buNone/>
        <a:tabLst/>
        <a:defRPr sz="3600" b="1" i="0" u="none" strike="noStrike" cap="none" spc="0" baseline="0">
          <a:ln>
            <a:noFill/>
          </a:ln>
          <a:solidFill>
            <a:srgbClr val="313131"/>
          </a:solidFill>
          <a:uFillTx/>
          <a:latin typeface="+mn-lt"/>
          <a:ea typeface="+mn-ea"/>
          <a:cs typeface="+mn-cs"/>
          <a:sym typeface="Helvetica"/>
        </a:defRPr>
      </a:lvl3pPr>
      <a:lvl4pPr marL="0" marR="0" indent="0" algn="l" defTabSz="457200" rtl="0" latinLnBrk="0">
        <a:lnSpc>
          <a:spcPct val="100000"/>
        </a:lnSpc>
        <a:spcBef>
          <a:spcPts val="0"/>
        </a:spcBef>
        <a:spcAft>
          <a:spcPts val="0"/>
        </a:spcAft>
        <a:buClrTx/>
        <a:buSzTx/>
        <a:buFontTx/>
        <a:buNone/>
        <a:tabLst/>
        <a:defRPr sz="3600" b="1" i="0" u="none" strike="noStrike" cap="none" spc="0" baseline="0">
          <a:ln>
            <a:noFill/>
          </a:ln>
          <a:solidFill>
            <a:srgbClr val="313131"/>
          </a:solidFill>
          <a:uFillTx/>
          <a:latin typeface="+mn-lt"/>
          <a:ea typeface="+mn-ea"/>
          <a:cs typeface="+mn-cs"/>
          <a:sym typeface="Helvetica"/>
        </a:defRPr>
      </a:lvl4pPr>
      <a:lvl5pPr marL="0" marR="0" indent="0" algn="l" defTabSz="457200" rtl="0" latinLnBrk="0">
        <a:lnSpc>
          <a:spcPct val="100000"/>
        </a:lnSpc>
        <a:spcBef>
          <a:spcPts val="0"/>
        </a:spcBef>
        <a:spcAft>
          <a:spcPts val="0"/>
        </a:spcAft>
        <a:buClrTx/>
        <a:buSzTx/>
        <a:buFontTx/>
        <a:buNone/>
        <a:tabLst/>
        <a:defRPr sz="3600" b="1" i="0" u="none" strike="noStrike" cap="none" spc="0" baseline="0">
          <a:ln>
            <a:noFill/>
          </a:ln>
          <a:solidFill>
            <a:srgbClr val="313131"/>
          </a:solidFill>
          <a:uFillTx/>
          <a:latin typeface="+mn-lt"/>
          <a:ea typeface="+mn-ea"/>
          <a:cs typeface="+mn-cs"/>
          <a:sym typeface="Helvetica"/>
        </a:defRPr>
      </a:lvl5pPr>
      <a:lvl6pPr marL="0" marR="0" indent="0" algn="l" defTabSz="457200" rtl="0" latinLnBrk="0">
        <a:lnSpc>
          <a:spcPct val="100000"/>
        </a:lnSpc>
        <a:spcBef>
          <a:spcPts val="0"/>
        </a:spcBef>
        <a:spcAft>
          <a:spcPts val="0"/>
        </a:spcAft>
        <a:buClrTx/>
        <a:buSzTx/>
        <a:buFontTx/>
        <a:buNone/>
        <a:tabLst/>
        <a:defRPr sz="3600" b="1" i="0" u="none" strike="noStrike" cap="none" spc="0" baseline="0">
          <a:ln>
            <a:noFill/>
          </a:ln>
          <a:solidFill>
            <a:srgbClr val="313131"/>
          </a:solidFill>
          <a:uFillTx/>
          <a:latin typeface="+mn-lt"/>
          <a:ea typeface="+mn-ea"/>
          <a:cs typeface="+mn-cs"/>
          <a:sym typeface="Helvetica"/>
        </a:defRPr>
      </a:lvl6pPr>
      <a:lvl7pPr marL="0" marR="0" indent="0" algn="l" defTabSz="457200" rtl="0" latinLnBrk="0">
        <a:lnSpc>
          <a:spcPct val="100000"/>
        </a:lnSpc>
        <a:spcBef>
          <a:spcPts val="0"/>
        </a:spcBef>
        <a:spcAft>
          <a:spcPts val="0"/>
        </a:spcAft>
        <a:buClrTx/>
        <a:buSzTx/>
        <a:buFontTx/>
        <a:buNone/>
        <a:tabLst/>
        <a:defRPr sz="3600" b="1" i="0" u="none" strike="noStrike" cap="none" spc="0" baseline="0">
          <a:ln>
            <a:noFill/>
          </a:ln>
          <a:solidFill>
            <a:srgbClr val="313131"/>
          </a:solidFill>
          <a:uFillTx/>
          <a:latin typeface="+mn-lt"/>
          <a:ea typeface="+mn-ea"/>
          <a:cs typeface="+mn-cs"/>
          <a:sym typeface="Helvetica"/>
        </a:defRPr>
      </a:lvl7pPr>
      <a:lvl8pPr marL="0" marR="0" indent="0" algn="l" defTabSz="457200" rtl="0" latinLnBrk="0">
        <a:lnSpc>
          <a:spcPct val="100000"/>
        </a:lnSpc>
        <a:spcBef>
          <a:spcPts val="0"/>
        </a:spcBef>
        <a:spcAft>
          <a:spcPts val="0"/>
        </a:spcAft>
        <a:buClrTx/>
        <a:buSzTx/>
        <a:buFontTx/>
        <a:buNone/>
        <a:tabLst/>
        <a:defRPr sz="3600" b="1" i="0" u="none" strike="noStrike" cap="none" spc="0" baseline="0">
          <a:ln>
            <a:noFill/>
          </a:ln>
          <a:solidFill>
            <a:srgbClr val="313131"/>
          </a:solidFill>
          <a:uFillTx/>
          <a:latin typeface="+mn-lt"/>
          <a:ea typeface="+mn-ea"/>
          <a:cs typeface="+mn-cs"/>
          <a:sym typeface="Helvetica"/>
        </a:defRPr>
      </a:lvl8pPr>
      <a:lvl9pPr marL="0" marR="0" indent="0" algn="l" defTabSz="457200" rtl="0" latinLnBrk="0">
        <a:lnSpc>
          <a:spcPct val="100000"/>
        </a:lnSpc>
        <a:spcBef>
          <a:spcPts val="0"/>
        </a:spcBef>
        <a:spcAft>
          <a:spcPts val="0"/>
        </a:spcAft>
        <a:buClrTx/>
        <a:buSzTx/>
        <a:buFontTx/>
        <a:buNone/>
        <a:tabLst/>
        <a:defRPr sz="3600" b="1" i="0" u="none" strike="noStrike" cap="none" spc="0" baseline="0">
          <a:ln>
            <a:noFill/>
          </a:ln>
          <a:solidFill>
            <a:srgbClr val="313131"/>
          </a:solidFill>
          <a:uFillTx/>
          <a:latin typeface="+mn-lt"/>
          <a:ea typeface="+mn-ea"/>
          <a:cs typeface="+mn-cs"/>
          <a:sym typeface="Helvetica"/>
        </a:defRPr>
      </a:lvl9pPr>
    </p:titleStyle>
    <p:bodyStyle>
      <a:lvl1pPr marL="0" marR="0" indent="0" algn="ctr" defTabSz="457200" rtl="0" latinLnBrk="0">
        <a:lnSpc>
          <a:spcPct val="100000"/>
        </a:lnSpc>
        <a:spcBef>
          <a:spcPts val="700"/>
        </a:spcBef>
        <a:spcAft>
          <a:spcPts val="0"/>
        </a:spcAft>
        <a:buClrTx/>
        <a:buSzTx/>
        <a:buFontTx/>
        <a:buNone/>
        <a:tabLst/>
        <a:defRPr sz="3200" b="0" i="0" u="none" strike="noStrike" cap="none" spc="0" baseline="0">
          <a:ln>
            <a:noFill/>
          </a:ln>
          <a:solidFill>
            <a:srgbClr val="212121"/>
          </a:solidFill>
          <a:uFillTx/>
          <a:latin typeface="Helvetica Light"/>
          <a:ea typeface="Helvetica Light"/>
          <a:cs typeface="Helvetica Light"/>
          <a:sym typeface="Helvetica Light"/>
        </a:defRPr>
      </a:lvl1pPr>
      <a:lvl2pPr marL="838200" marR="0" indent="-381000" algn="ctr" defTabSz="457200" rtl="0" latinLnBrk="0">
        <a:lnSpc>
          <a:spcPct val="100000"/>
        </a:lnSpc>
        <a:spcBef>
          <a:spcPts val="700"/>
        </a:spcBef>
        <a:spcAft>
          <a:spcPts val="0"/>
        </a:spcAft>
        <a:buClrTx/>
        <a:buSzPct val="100000"/>
        <a:buFontTx/>
        <a:buChar char="•"/>
        <a:tabLst/>
        <a:defRPr sz="3200" b="0" i="0" u="none" strike="noStrike" cap="none" spc="0" baseline="0">
          <a:ln>
            <a:noFill/>
          </a:ln>
          <a:solidFill>
            <a:srgbClr val="212121"/>
          </a:solidFill>
          <a:uFillTx/>
          <a:latin typeface="Helvetica Light"/>
          <a:ea typeface="Helvetica Light"/>
          <a:cs typeface="Helvetica Light"/>
          <a:sym typeface="Helvetica Light"/>
        </a:defRPr>
      </a:lvl2pPr>
      <a:lvl3pPr marL="1219200" marR="0" indent="-304800" algn="ctr" defTabSz="457200" rtl="0" latinLnBrk="0">
        <a:lnSpc>
          <a:spcPct val="100000"/>
        </a:lnSpc>
        <a:spcBef>
          <a:spcPts val="700"/>
        </a:spcBef>
        <a:spcAft>
          <a:spcPts val="0"/>
        </a:spcAft>
        <a:buClrTx/>
        <a:buSzPct val="100000"/>
        <a:buFontTx/>
        <a:buChar char="•"/>
        <a:tabLst/>
        <a:defRPr sz="3200" b="0" i="0" u="none" strike="noStrike" cap="none" spc="0" baseline="0">
          <a:ln>
            <a:noFill/>
          </a:ln>
          <a:solidFill>
            <a:srgbClr val="212121"/>
          </a:solidFill>
          <a:uFillTx/>
          <a:latin typeface="Helvetica Light"/>
          <a:ea typeface="Helvetica Light"/>
          <a:cs typeface="Helvetica Light"/>
          <a:sym typeface="Helvetica Light"/>
        </a:defRPr>
      </a:lvl3pPr>
      <a:lvl4pPr marL="1737360" marR="0" indent="-365760" algn="ctr" defTabSz="457200" rtl="0" latinLnBrk="0">
        <a:lnSpc>
          <a:spcPct val="100000"/>
        </a:lnSpc>
        <a:spcBef>
          <a:spcPts val="700"/>
        </a:spcBef>
        <a:spcAft>
          <a:spcPts val="0"/>
        </a:spcAft>
        <a:buClrTx/>
        <a:buSzPct val="100000"/>
        <a:buFontTx/>
        <a:buChar char="•"/>
        <a:tabLst/>
        <a:defRPr sz="3200" b="0" i="0" u="none" strike="noStrike" cap="none" spc="0" baseline="0">
          <a:ln>
            <a:noFill/>
          </a:ln>
          <a:solidFill>
            <a:srgbClr val="212121"/>
          </a:solidFill>
          <a:uFillTx/>
          <a:latin typeface="Helvetica Light"/>
          <a:ea typeface="Helvetica Light"/>
          <a:cs typeface="Helvetica Light"/>
          <a:sym typeface="Helvetica Light"/>
        </a:defRPr>
      </a:lvl4pPr>
      <a:lvl5pPr marL="2194560" marR="0" indent="-365760" algn="ctr" defTabSz="457200" rtl="0" latinLnBrk="0">
        <a:lnSpc>
          <a:spcPct val="100000"/>
        </a:lnSpc>
        <a:spcBef>
          <a:spcPts val="700"/>
        </a:spcBef>
        <a:spcAft>
          <a:spcPts val="0"/>
        </a:spcAft>
        <a:buClrTx/>
        <a:buSzPct val="100000"/>
        <a:buFontTx/>
        <a:buChar char="•"/>
        <a:tabLst/>
        <a:defRPr sz="3200" b="0" i="0" u="none" strike="noStrike" cap="none" spc="0" baseline="0">
          <a:ln>
            <a:noFill/>
          </a:ln>
          <a:solidFill>
            <a:srgbClr val="212121"/>
          </a:solidFill>
          <a:uFillTx/>
          <a:latin typeface="Helvetica Light"/>
          <a:ea typeface="Helvetica Light"/>
          <a:cs typeface="Helvetica Light"/>
          <a:sym typeface="Helvetica Light"/>
        </a:defRPr>
      </a:lvl5pPr>
      <a:lvl6pPr marL="2651760" marR="0" indent="-365760" algn="ctr" defTabSz="457200" rtl="0" latinLnBrk="0">
        <a:lnSpc>
          <a:spcPct val="100000"/>
        </a:lnSpc>
        <a:spcBef>
          <a:spcPts val="700"/>
        </a:spcBef>
        <a:spcAft>
          <a:spcPts val="0"/>
        </a:spcAft>
        <a:buClrTx/>
        <a:buSzPct val="100000"/>
        <a:buFontTx/>
        <a:buChar char="•"/>
        <a:tabLst/>
        <a:defRPr sz="3200" b="0" i="0" u="none" strike="noStrike" cap="none" spc="0" baseline="0">
          <a:ln>
            <a:noFill/>
          </a:ln>
          <a:solidFill>
            <a:srgbClr val="212121"/>
          </a:solidFill>
          <a:uFillTx/>
          <a:latin typeface="Helvetica Light"/>
          <a:ea typeface="Helvetica Light"/>
          <a:cs typeface="Helvetica Light"/>
          <a:sym typeface="Helvetica Light"/>
        </a:defRPr>
      </a:lvl6pPr>
      <a:lvl7pPr marL="3108960" marR="0" indent="-365760" algn="ctr" defTabSz="457200" rtl="0" latinLnBrk="0">
        <a:lnSpc>
          <a:spcPct val="100000"/>
        </a:lnSpc>
        <a:spcBef>
          <a:spcPts val="700"/>
        </a:spcBef>
        <a:spcAft>
          <a:spcPts val="0"/>
        </a:spcAft>
        <a:buClrTx/>
        <a:buSzPct val="100000"/>
        <a:buFontTx/>
        <a:buChar char="•"/>
        <a:tabLst/>
        <a:defRPr sz="3200" b="0" i="0" u="none" strike="noStrike" cap="none" spc="0" baseline="0">
          <a:ln>
            <a:noFill/>
          </a:ln>
          <a:solidFill>
            <a:srgbClr val="212121"/>
          </a:solidFill>
          <a:uFillTx/>
          <a:latin typeface="Helvetica Light"/>
          <a:ea typeface="Helvetica Light"/>
          <a:cs typeface="Helvetica Light"/>
          <a:sym typeface="Helvetica Light"/>
        </a:defRPr>
      </a:lvl7pPr>
      <a:lvl8pPr marL="3566159" marR="0" indent="-365759" algn="ctr" defTabSz="457200" rtl="0" latinLnBrk="0">
        <a:lnSpc>
          <a:spcPct val="100000"/>
        </a:lnSpc>
        <a:spcBef>
          <a:spcPts val="700"/>
        </a:spcBef>
        <a:spcAft>
          <a:spcPts val="0"/>
        </a:spcAft>
        <a:buClrTx/>
        <a:buSzPct val="100000"/>
        <a:buFontTx/>
        <a:buChar char="•"/>
        <a:tabLst/>
        <a:defRPr sz="3200" b="0" i="0" u="none" strike="noStrike" cap="none" spc="0" baseline="0">
          <a:ln>
            <a:noFill/>
          </a:ln>
          <a:solidFill>
            <a:srgbClr val="212121"/>
          </a:solidFill>
          <a:uFillTx/>
          <a:latin typeface="Helvetica Light"/>
          <a:ea typeface="Helvetica Light"/>
          <a:cs typeface="Helvetica Light"/>
          <a:sym typeface="Helvetica Light"/>
        </a:defRPr>
      </a:lvl8pPr>
      <a:lvl9pPr marL="4023359" marR="0" indent="-365759" algn="ctr" defTabSz="457200" rtl="0" latinLnBrk="0">
        <a:lnSpc>
          <a:spcPct val="100000"/>
        </a:lnSpc>
        <a:spcBef>
          <a:spcPts val="700"/>
        </a:spcBef>
        <a:spcAft>
          <a:spcPts val="0"/>
        </a:spcAft>
        <a:buClrTx/>
        <a:buSzPct val="100000"/>
        <a:buFontTx/>
        <a:buChar char="•"/>
        <a:tabLst/>
        <a:defRPr sz="3200" b="0" i="0" u="none" strike="noStrike" cap="none" spc="0" baseline="0">
          <a:ln>
            <a:noFill/>
          </a:ln>
          <a:solidFill>
            <a:srgbClr val="212121"/>
          </a:solidFill>
          <a:uFillTx/>
          <a:latin typeface="Helvetica Light"/>
          <a:ea typeface="Helvetica Light"/>
          <a:cs typeface="Helvetica Light"/>
          <a:sym typeface="Helvetica Light"/>
        </a:defRPr>
      </a:lvl9pPr>
    </p:bodyStyle>
    <p:otherStyle>
      <a:lvl1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1pPr>
      <a:lvl2pPr marL="0" marR="0" indent="4572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2pPr>
      <a:lvl3pPr marL="0" marR="0" indent="9144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3pPr>
      <a:lvl4pPr marL="0" marR="0" indent="13716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4pPr>
      <a:lvl5pPr marL="0" marR="0" indent="18288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5pPr>
      <a:lvl6pPr marL="0" marR="0" indent="22860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6pPr>
      <a:lvl7pPr marL="0" marR="0" indent="27432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7pPr>
      <a:lvl8pPr marL="0" marR="0" indent="32004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8pPr>
      <a:lvl9pPr marL="0" marR="0" indent="36576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0.jpeg"/><Relationship Id="rId7" Type="http://schemas.openxmlformats.org/officeDocument/2006/relationships/image" Target="../media/image13.jpeg"/><Relationship Id="rId2" Type="http://schemas.openxmlformats.org/officeDocument/2006/relationships/image" Target="../media/image9.jpeg"/><Relationship Id="rId1" Type="http://schemas.openxmlformats.org/officeDocument/2006/relationships/slideLayout" Target="../slideLayouts/slideLayout5.xml"/><Relationship Id="rId6" Type="http://schemas.openxmlformats.org/officeDocument/2006/relationships/image" Target="../media/image12.jpeg"/><Relationship Id="rId5" Type="http://schemas.microsoft.com/office/2007/relationships/hdphoto" Target="../media/hdphoto1.wdp"/><Relationship Id="rId4" Type="http://schemas.openxmlformats.org/officeDocument/2006/relationships/image" Target="../media/image11.png"/><Relationship Id="rId9" Type="http://schemas.openxmlformats.org/officeDocument/2006/relationships/image" Target="../media/image1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5.xml"/><Relationship Id="rId5" Type="http://schemas.openxmlformats.org/officeDocument/2006/relationships/image" Target="../media/image23.jpeg"/><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5.xml"/><Relationship Id="rId5" Type="http://schemas.openxmlformats.org/officeDocument/2006/relationships/image" Target="../media/image27.jpeg"/><Relationship Id="rId4" Type="http://schemas.openxmlformats.org/officeDocument/2006/relationships/image" Target="../media/image26.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5.xml"/><Relationship Id="rId4" Type="http://schemas.openxmlformats.org/officeDocument/2006/relationships/image" Target="../media/image30.jpeg"/></Relationships>
</file>

<file path=ppt/slides/_rels/slide15.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1.jpeg"/><Relationship Id="rId7" Type="http://schemas.openxmlformats.org/officeDocument/2006/relationships/image" Target="../media/image35.jpe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 Id="rId9" Type="http://schemas.openxmlformats.org/officeDocument/2006/relationships/image" Target="../media/image37.jpeg"/></Relationships>
</file>

<file path=ppt/slides/_rels/slide1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5.xml"/><Relationship Id="rId4" Type="http://schemas.openxmlformats.org/officeDocument/2006/relationships/image" Target="../media/image40.jpeg"/></Relationships>
</file>

<file path=ppt/slides/_rels/slide1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5.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1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5.xml"/><Relationship Id="rId5" Type="http://schemas.openxmlformats.org/officeDocument/2006/relationships/image" Target="../media/image49.jpeg"/><Relationship Id="rId4" Type="http://schemas.openxmlformats.org/officeDocument/2006/relationships/image" Target="../media/image48.jpeg"/></Relationships>
</file>

<file path=ppt/slides/_rels/slide19.xml.rels><?xml version="1.0" encoding="UTF-8" standalone="yes"?>
<Relationships xmlns="http://schemas.openxmlformats.org/package/2006/relationships"><Relationship Id="rId3" Type="http://schemas.openxmlformats.org/officeDocument/2006/relationships/image" Target="../media/image50.jpg"/><Relationship Id="rId7" Type="http://schemas.openxmlformats.org/officeDocument/2006/relationships/image" Target="../media/image54.jpe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51.jpeg"/></Relationships>
</file>

<file path=ppt/slides/_rels/slide2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5.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2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5.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22.xml.rels><?xml version="1.0" encoding="UTF-8" standalone="yes"?>
<Relationships xmlns="http://schemas.openxmlformats.org/package/2006/relationships"><Relationship Id="rId13" Type="http://schemas.openxmlformats.org/officeDocument/2006/relationships/image" Target="../media/image71.png"/><Relationship Id="rId18" Type="http://schemas.openxmlformats.org/officeDocument/2006/relationships/image" Target="../media/image76.png"/><Relationship Id="rId26" Type="http://schemas.openxmlformats.org/officeDocument/2006/relationships/image" Target="../media/image84.png"/><Relationship Id="rId3" Type="http://schemas.openxmlformats.org/officeDocument/2006/relationships/image" Target="../media/image61.jpeg"/><Relationship Id="rId21" Type="http://schemas.openxmlformats.org/officeDocument/2006/relationships/image" Target="../media/image79.png"/><Relationship Id="rId7" Type="http://schemas.openxmlformats.org/officeDocument/2006/relationships/image" Target="../media/image65.png"/><Relationship Id="rId12" Type="http://schemas.openxmlformats.org/officeDocument/2006/relationships/image" Target="../media/image70.png"/><Relationship Id="rId17" Type="http://schemas.openxmlformats.org/officeDocument/2006/relationships/image" Target="../media/image75.png"/><Relationship Id="rId25" Type="http://schemas.openxmlformats.org/officeDocument/2006/relationships/image" Target="../media/image83.png"/><Relationship Id="rId33" Type="http://schemas.openxmlformats.org/officeDocument/2006/relationships/image" Target="../media/image91.png"/><Relationship Id="rId2" Type="http://schemas.openxmlformats.org/officeDocument/2006/relationships/notesSlide" Target="../notesSlides/notesSlide7.xml"/><Relationship Id="rId16" Type="http://schemas.openxmlformats.org/officeDocument/2006/relationships/image" Target="../media/image74.png"/><Relationship Id="rId20" Type="http://schemas.openxmlformats.org/officeDocument/2006/relationships/image" Target="../media/image78.png"/><Relationship Id="rId29" Type="http://schemas.openxmlformats.org/officeDocument/2006/relationships/image" Target="../media/image87.png"/><Relationship Id="rId1" Type="http://schemas.openxmlformats.org/officeDocument/2006/relationships/slideLayout" Target="../slideLayouts/slideLayout1.xml"/><Relationship Id="rId6" Type="http://schemas.openxmlformats.org/officeDocument/2006/relationships/image" Target="../media/image64.png"/><Relationship Id="rId11" Type="http://schemas.openxmlformats.org/officeDocument/2006/relationships/image" Target="../media/image69.png"/><Relationship Id="rId24" Type="http://schemas.openxmlformats.org/officeDocument/2006/relationships/image" Target="../media/image82.png"/><Relationship Id="rId32" Type="http://schemas.openxmlformats.org/officeDocument/2006/relationships/image" Target="../media/image90.png"/><Relationship Id="rId5" Type="http://schemas.openxmlformats.org/officeDocument/2006/relationships/image" Target="../media/image63.png"/><Relationship Id="rId15" Type="http://schemas.openxmlformats.org/officeDocument/2006/relationships/image" Target="../media/image73.png"/><Relationship Id="rId23" Type="http://schemas.openxmlformats.org/officeDocument/2006/relationships/image" Target="../media/image81.png"/><Relationship Id="rId28" Type="http://schemas.openxmlformats.org/officeDocument/2006/relationships/image" Target="../media/image86.png"/><Relationship Id="rId10" Type="http://schemas.openxmlformats.org/officeDocument/2006/relationships/image" Target="../media/image68.png"/><Relationship Id="rId19" Type="http://schemas.openxmlformats.org/officeDocument/2006/relationships/image" Target="../media/image77.png"/><Relationship Id="rId31" Type="http://schemas.openxmlformats.org/officeDocument/2006/relationships/image" Target="../media/image89.png"/><Relationship Id="rId4" Type="http://schemas.openxmlformats.org/officeDocument/2006/relationships/image" Target="../media/image62.png"/><Relationship Id="rId9" Type="http://schemas.openxmlformats.org/officeDocument/2006/relationships/image" Target="../media/image67.png"/><Relationship Id="rId14" Type="http://schemas.openxmlformats.org/officeDocument/2006/relationships/image" Target="../media/image72.png"/><Relationship Id="rId22" Type="http://schemas.openxmlformats.org/officeDocument/2006/relationships/image" Target="../media/image80.png"/><Relationship Id="rId27" Type="http://schemas.openxmlformats.org/officeDocument/2006/relationships/image" Target="../media/image85.png"/><Relationship Id="rId30" Type="http://schemas.openxmlformats.org/officeDocument/2006/relationships/image" Target="../media/image88.png"/><Relationship Id="rId8" Type="http://schemas.openxmlformats.org/officeDocument/2006/relationships/image" Target="../media/image66.png"/></Relationships>
</file>

<file path=ppt/slides/_rels/slide23.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8652"/>
            <a:ext cx="9144000" cy="6563177"/>
          </a:xfrm>
          <a:prstGeom prst="rect">
            <a:avLst/>
          </a:prstGeom>
        </p:spPr>
      </p:pic>
      <p:sp>
        <p:nvSpPr>
          <p:cNvPr id="147" name="Text Placeholder 7"/>
          <p:cNvSpPr txBox="1">
            <a:spLocks noGrp="1"/>
          </p:cNvSpPr>
          <p:nvPr>
            <p:ph type="body" sz="quarter" idx="1"/>
          </p:nvPr>
        </p:nvSpPr>
        <p:spPr>
          <a:xfrm>
            <a:off x="372720" y="2499742"/>
            <a:ext cx="8255525" cy="1060501"/>
          </a:xfrm>
          <a:prstGeom prst="rect">
            <a:avLst/>
          </a:prstGeom>
        </p:spPr>
        <p:txBody>
          <a:bodyPr/>
          <a:lstStyle>
            <a:lvl1pPr>
              <a:spcBef>
                <a:spcPts val="500"/>
              </a:spcBef>
              <a:defRPr sz="2200" spc="300">
                <a:solidFill>
                  <a:srgbClr val="FFFFFF"/>
                </a:solidFill>
                <a:latin typeface="Futura-Light"/>
                <a:ea typeface="Futura-Light"/>
                <a:cs typeface="Futura-Light"/>
                <a:sym typeface="Futura-Light"/>
              </a:defRPr>
            </a:lvl1pPr>
          </a:lstStyle>
          <a:p>
            <a:r>
              <a:rPr lang="fi-FI" dirty="0" smtClean="0"/>
              <a:t>REHELLINEN</a:t>
            </a:r>
            <a:r>
              <a:rPr dirty="0" smtClean="0"/>
              <a:t> </a:t>
            </a:r>
            <a:r>
              <a:rPr dirty="0"/>
              <a:t>I </a:t>
            </a:r>
            <a:r>
              <a:rPr dirty="0" smtClean="0"/>
              <a:t>INNOVATI</a:t>
            </a:r>
            <a:r>
              <a:rPr lang="fi-FI" dirty="0" smtClean="0"/>
              <a:t>IVINEN</a:t>
            </a:r>
            <a:r>
              <a:rPr dirty="0" smtClean="0"/>
              <a:t> </a:t>
            </a:r>
            <a:r>
              <a:rPr dirty="0"/>
              <a:t>I </a:t>
            </a:r>
            <a:r>
              <a:rPr lang="fi-FI" dirty="0" smtClean="0"/>
              <a:t>TEHOKAS</a:t>
            </a:r>
            <a:endParaRPr dirty="0"/>
          </a:p>
        </p:txBody>
      </p:sp>
      <p:sp>
        <p:nvSpPr>
          <p:cNvPr id="148" name="Straight Connector 14"/>
          <p:cNvSpPr/>
          <p:nvPr/>
        </p:nvSpPr>
        <p:spPr>
          <a:xfrm>
            <a:off x="756897" y="743211"/>
            <a:ext cx="3150639" cy="1"/>
          </a:xfrm>
          <a:prstGeom prst="line">
            <a:avLst/>
          </a:prstGeom>
          <a:ln w="10795">
            <a:solidFill>
              <a:srgbClr val="FFFFFF"/>
            </a:solidFill>
          </a:ln>
        </p:spPr>
        <p:txBody>
          <a:bodyPr lIns="45719" rIns="45719"/>
          <a:lstStyle/>
          <a:p>
            <a:endParaRPr dirty="0"/>
          </a:p>
        </p:txBody>
      </p:sp>
      <p:sp>
        <p:nvSpPr>
          <p:cNvPr id="149" name="Straight Connector 16"/>
          <p:cNvSpPr/>
          <p:nvPr/>
        </p:nvSpPr>
        <p:spPr>
          <a:xfrm>
            <a:off x="756898" y="2332839"/>
            <a:ext cx="7464309" cy="1"/>
          </a:xfrm>
          <a:prstGeom prst="line">
            <a:avLst/>
          </a:prstGeom>
          <a:ln w="10795">
            <a:solidFill>
              <a:srgbClr val="FFFFFF"/>
            </a:solidFill>
          </a:ln>
        </p:spPr>
        <p:txBody>
          <a:bodyPr lIns="45719" rIns="45719"/>
          <a:lstStyle/>
          <a:p>
            <a:endParaRPr dirty="0"/>
          </a:p>
        </p:txBody>
      </p:sp>
      <p:sp>
        <p:nvSpPr>
          <p:cNvPr id="150" name="Straight Connector 27"/>
          <p:cNvSpPr/>
          <p:nvPr/>
        </p:nvSpPr>
        <p:spPr>
          <a:xfrm>
            <a:off x="5029200" y="749307"/>
            <a:ext cx="3187701" cy="1"/>
          </a:xfrm>
          <a:prstGeom prst="line">
            <a:avLst/>
          </a:prstGeom>
          <a:ln w="10795">
            <a:solidFill>
              <a:srgbClr val="FFFFFF"/>
            </a:solidFill>
          </a:ln>
        </p:spPr>
        <p:txBody>
          <a:bodyPr lIns="45719" rIns="45719"/>
          <a:lstStyle/>
          <a:p>
            <a:endParaRPr dirty="0"/>
          </a:p>
        </p:txBody>
      </p:sp>
      <p:sp>
        <p:nvSpPr>
          <p:cNvPr id="151" name="Straight Connector 28"/>
          <p:cNvSpPr/>
          <p:nvPr/>
        </p:nvSpPr>
        <p:spPr>
          <a:xfrm>
            <a:off x="756898" y="2398809"/>
            <a:ext cx="7464309" cy="1"/>
          </a:xfrm>
          <a:prstGeom prst="line">
            <a:avLst/>
          </a:prstGeom>
          <a:ln w="10795">
            <a:solidFill>
              <a:srgbClr val="FFFFFF"/>
            </a:solidFill>
          </a:ln>
        </p:spPr>
        <p:txBody>
          <a:bodyPr lIns="45719" rIns="45719"/>
          <a:lstStyle/>
          <a:p>
            <a:endParaRPr dirty="0"/>
          </a:p>
        </p:txBody>
      </p:sp>
      <p:pic>
        <p:nvPicPr>
          <p:cNvPr id="153" name="Grafik 1" descr="Grafik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50703" y="8653"/>
            <a:ext cx="1664065" cy="1180068"/>
          </a:xfrm>
          <a:prstGeom prst="rect">
            <a:avLst/>
          </a:prstGeom>
          <a:ln w="12700">
            <a:miter lim="400000"/>
          </a:ln>
        </p:spPr>
      </p:pic>
      <p:pic>
        <p:nvPicPr>
          <p:cNvPr id="15" name="Grafik 14">
            <a:extLst>
              <a:ext uri="{FF2B5EF4-FFF2-40B4-BE49-F238E27FC236}">
                <a16:creationId xmlns:a16="http://schemas.microsoft.com/office/drawing/2014/main" xmlns="" id="{0CC25AD2-907C-4CBF-BB38-2C1B1185C73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892" y="3051813"/>
            <a:ext cx="9144000" cy="2091687"/>
          </a:xfrm>
          <a:prstGeom prst="rect">
            <a:avLst/>
          </a:prstGeom>
        </p:spPr>
      </p:pic>
      <p:sp>
        <p:nvSpPr>
          <p:cNvPr id="5" name="Textfeld 4"/>
          <p:cNvSpPr txBox="1"/>
          <p:nvPr/>
        </p:nvSpPr>
        <p:spPr>
          <a:xfrm>
            <a:off x="1658647" y="929014"/>
            <a:ext cx="5845509" cy="132343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de-DE" sz="8000" b="0" i="0" u="none" strike="noStrike" cap="none" spc="0" normalizeH="0" baseline="0" dirty="0">
                <a:ln>
                  <a:noFill/>
                </a:ln>
                <a:solidFill>
                  <a:srgbClr val="7AB51D"/>
                </a:solidFill>
                <a:effectLst/>
                <a:uFillTx/>
                <a:latin typeface="TradeGothic" panose="02000806040000020004" pitchFamily="2" charset="0"/>
                <a:sym typeface="Arial"/>
              </a:rPr>
              <a:t>SAUTER BIOGAS</a:t>
            </a: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xmlns="" id="{9445F792-C1EF-4411-B54B-E9711CC67FB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176" y="-7278"/>
            <a:ext cx="9142826" cy="5522232"/>
          </a:xfrm>
          <a:prstGeom prst="rect">
            <a:avLst/>
          </a:prstGeom>
        </p:spPr>
      </p:pic>
      <p:sp>
        <p:nvSpPr>
          <p:cNvPr id="193" name="Oval 4"/>
          <p:cNvSpPr/>
          <p:nvPr/>
        </p:nvSpPr>
        <p:spPr>
          <a:xfrm>
            <a:off x="5641267" y="2532138"/>
            <a:ext cx="2271860" cy="2271860"/>
          </a:xfrm>
          <a:prstGeom prst="ellipse">
            <a:avLst/>
          </a:prstGeom>
          <a:solidFill>
            <a:schemeClr val="tx2">
              <a:lumMod val="40000"/>
              <a:lumOff val="60000"/>
              <a:alpha val="26000"/>
            </a:schemeClr>
          </a:solidFill>
          <a:ln>
            <a:solidFill>
              <a:srgbClr val="FFFFFF"/>
            </a:solidFill>
          </a:ln>
        </p:spPr>
        <p:txBody>
          <a:bodyPr lIns="45719" rIns="45719" anchor="ctr"/>
          <a:lstStyle/>
          <a:p>
            <a:pPr algn="ctr">
              <a:defRPr>
                <a:solidFill>
                  <a:srgbClr val="FFFFFF"/>
                </a:solidFill>
              </a:defRPr>
            </a:pPr>
            <a:endParaRPr/>
          </a:p>
        </p:txBody>
      </p:sp>
      <p:sp>
        <p:nvSpPr>
          <p:cNvPr id="198" name="Text Placeholder 1"/>
          <p:cNvSpPr txBox="1"/>
          <p:nvPr/>
        </p:nvSpPr>
        <p:spPr>
          <a:xfrm>
            <a:off x="5481052" y="3358176"/>
            <a:ext cx="2662568" cy="1224136"/>
          </a:xfrm>
          <a:prstGeom prst="rect">
            <a:avLst/>
          </a:prstGeom>
          <a:ln w="12700">
            <a:miter lim="400000"/>
          </a:ln>
          <a:extLst>
            <a:ext uri="{C572A759-6A51-4108-AA02-DFA0A04FC94B}">
              <ma14:wrappingTextBoxFlag xmlns="" xmlns:ma14="http://schemas.microsoft.com/office/mac/drawingml/2011/main" val="1"/>
            </a:ext>
          </a:extLst>
        </p:spPr>
        <p:txBody>
          <a:bodyPr lIns="45719" rIns="45719">
            <a:normAutofit fontScale="85000" lnSpcReduction="20000"/>
          </a:bodyPr>
          <a:lstStyle>
            <a:lvl1pPr algn="ctr" defTabSz="420623">
              <a:lnSpc>
                <a:spcPct val="80000"/>
              </a:lnSpc>
              <a:spcBef>
                <a:spcPts val="800"/>
              </a:spcBef>
              <a:defRPr sz="3680" i="1">
                <a:solidFill>
                  <a:srgbClr val="FFFFFF"/>
                </a:solidFill>
                <a:latin typeface="Baskerville"/>
                <a:ea typeface="Baskerville"/>
                <a:cs typeface="Baskerville"/>
                <a:sym typeface="Baskerville"/>
              </a:defRPr>
            </a:lvl1pPr>
          </a:lstStyle>
          <a:p>
            <a:r>
              <a:rPr lang="de-DE" sz="2700" b="1" i="0" dirty="0" smtClean="0">
                <a:latin typeface="Futura-Light" panose="020B0400000000000000" pitchFamily="34" charset="0"/>
              </a:rPr>
              <a:t>INNOVAATIOTA</a:t>
            </a:r>
            <a:endParaRPr lang="de-DE" sz="2500" i="0" dirty="0">
              <a:latin typeface="Futura-Light" panose="020B0400000000000000" pitchFamily="34" charset="0"/>
            </a:endParaRPr>
          </a:p>
          <a:p>
            <a:r>
              <a:rPr lang="de-DE" sz="2500" i="0" dirty="0">
                <a:latin typeface="Futura-Light" panose="020B0400000000000000" pitchFamily="34" charset="0"/>
              </a:rPr>
              <a:t>2006</a:t>
            </a:r>
          </a:p>
          <a:p>
            <a:r>
              <a:rPr lang="fi-FI" sz="2500" i="0" dirty="0" smtClean="0">
                <a:latin typeface="Futura-Light" panose="020B0400000000000000" pitchFamily="34" charset="0"/>
              </a:rPr>
              <a:t>VUODESTA</a:t>
            </a:r>
          </a:p>
          <a:p>
            <a:r>
              <a:rPr lang="fi-FI" sz="2500" i="0" dirty="0" smtClean="0">
                <a:latin typeface="Futura-Light" panose="020B0400000000000000" pitchFamily="34" charset="0"/>
              </a:rPr>
              <a:t>LÄHTIEN</a:t>
            </a:r>
            <a:endParaRPr sz="2500" i="0" dirty="0">
              <a:latin typeface="Futura-Light" panose="020B0400000000000000" pitchFamily="34" charset="0"/>
            </a:endParaRPr>
          </a:p>
        </p:txBody>
      </p:sp>
      <p:sp>
        <p:nvSpPr>
          <p:cNvPr id="199" name="Rectangle 11"/>
          <p:cNvSpPr/>
          <p:nvPr/>
        </p:nvSpPr>
        <p:spPr>
          <a:xfrm>
            <a:off x="-19589" y="4878827"/>
            <a:ext cx="9163591" cy="278306"/>
          </a:xfrm>
          <a:prstGeom prst="rect">
            <a:avLst/>
          </a:prstGeom>
          <a:solidFill>
            <a:srgbClr val="7AB51D">
              <a:alpha val="87000"/>
            </a:srgbClr>
          </a:solidFill>
          <a:ln w="12700">
            <a:miter lim="400000"/>
          </a:ln>
        </p:spPr>
        <p:txBody>
          <a:bodyPr lIns="45719" rIns="45719" anchor="ctr"/>
          <a:lstStyle/>
          <a:p>
            <a:pPr algn="ctr">
              <a:defRPr>
                <a:solidFill>
                  <a:srgbClr val="FFFFFF"/>
                </a:solidFill>
              </a:defRPr>
            </a:pPr>
            <a:endParaRPr/>
          </a:p>
        </p:txBody>
      </p:sp>
    </p:spTree>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Rectangle 4"/>
          <p:cNvSpPr/>
          <p:nvPr/>
        </p:nvSpPr>
        <p:spPr>
          <a:xfrm>
            <a:off x="-1" y="1539"/>
            <a:ext cx="1015200" cy="5143500"/>
          </a:xfrm>
          <a:prstGeom prst="rect">
            <a:avLst/>
          </a:prstGeom>
          <a:solidFill>
            <a:srgbClr val="7AB51D"/>
          </a:solidFill>
          <a:ln w="12700">
            <a:miter lim="400000"/>
          </a:ln>
        </p:spPr>
        <p:txBody>
          <a:bodyPr lIns="45719" rIns="45719" anchor="ctr"/>
          <a:lstStyle/>
          <a:p>
            <a:pPr algn="ctr">
              <a:defRPr>
                <a:solidFill>
                  <a:srgbClr val="FFFFFF"/>
                </a:solidFill>
              </a:defRPr>
            </a:pPr>
            <a:endParaRPr dirty="0"/>
          </a:p>
        </p:txBody>
      </p:sp>
      <p:sp>
        <p:nvSpPr>
          <p:cNvPr id="164" name="TextBox 3"/>
          <p:cNvSpPr txBox="1"/>
          <p:nvPr/>
        </p:nvSpPr>
        <p:spPr>
          <a:xfrm rot="16200000">
            <a:off x="-2055531" y="1848876"/>
            <a:ext cx="5141963" cy="1200329"/>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lvl1pPr>
              <a:defRPr sz="3600" spc="300">
                <a:solidFill>
                  <a:srgbClr val="FFFFFF"/>
                </a:solidFill>
                <a:latin typeface="TradeGothic"/>
                <a:ea typeface="TradeGothic"/>
                <a:cs typeface="TradeGothic"/>
                <a:sym typeface="TradeGothic"/>
              </a:defRPr>
            </a:lvl1pPr>
          </a:lstStyle>
          <a:p>
            <a:r>
              <a:rPr lang="de-DE" b="1" spc="0" dirty="0"/>
              <a:t>SPRINKLED NOT STIRRED!</a:t>
            </a:r>
          </a:p>
          <a:p>
            <a:r>
              <a:rPr lang="de-DE" b="1" spc="0" dirty="0"/>
              <a:t>NUMBERS, DATAS &amp; FACTS</a:t>
            </a:r>
          </a:p>
        </p:txBody>
      </p:sp>
      <p:sp>
        <p:nvSpPr>
          <p:cNvPr id="166" name="TextBox 3"/>
          <p:cNvSpPr txBox="1"/>
          <p:nvPr/>
        </p:nvSpPr>
        <p:spPr>
          <a:xfrm>
            <a:off x="1259632" y="219709"/>
            <a:ext cx="7336750" cy="523220"/>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defRPr sz="2800" spc="300">
                <a:latin typeface="TradeGothic"/>
                <a:ea typeface="TradeGothic"/>
                <a:cs typeface="TradeGothic"/>
                <a:sym typeface="TradeGothic"/>
              </a:defRPr>
            </a:pPr>
            <a:r>
              <a:rPr lang="de-DE" dirty="0" smtClean="0"/>
              <a:t>Sauter Biogas </a:t>
            </a:r>
            <a:r>
              <a:rPr lang="de-DE" dirty="0" err="1" smtClean="0"/>
              <a:t>gmbh</a:t>
            </a:r>
            <a:endParaRPr dirty="0"/>
          </a:p>
        </p:txBody>
      </p:sp>
      <p:graphicFrame>
        <p:nvGraphicFramePr>
          <p:cNvPr id="6" name="Tabelle 5"/>
          <p:cNvGraphicFramePr>
            <a:graphicFrameLocks noGrp="1"/>
          </p:cNvGraphicFramePr>
          <p:nvPr>
            <p:extLst>
              <p:ext uri="{D42A27DB-BD31-4B8C-83A1-F6EECF244321}">
                <p14:modId xmlns:p14="http://schemas.microsoft.com/office/powerpoint/2010/main" val="1641012651"/>
              </p:ext>
            </p:extLst>
          </p:nvPr>
        </p:nvGraphicFramePr>
        <p:xfrm>
          <a:off x="1227661" y="843558"/>
          <a:ext cx="7592811" cy="5099526"/>
        </p:xfrm>
        <a:graphic>
          <a:graphicData uri="http://schemas.openxmlformats.org/drawingml/2006/table">
            <a:tbl>
              <a:tblPr firstRow="1" bandRow="1">
                <a:tableStyleId>{5940675A-B579-460E-94D1-54222C63F5DA}</a:tableStyleId>
              </a:tblPr>
              <a:tblGrid>
                <a:gridCol w="3632371">
                  <a:extLst>
                    <a:ext uri="{9D8B030D-6E8A-4147-A177-3AD203B41FA5}">
                      <a16:colId xmlns:a16="http://schemas.microsoft.com/office/drawing/2014/main" xmlns="" val="20000"/>
                    </a:ext>
                  </a:extLst>
                </a:gridCol>
                <a:gridCol w="288032">
                  <a:extLst>
                    <a:ext uri="{9D8B030D-6E8A-4147-A177-3AD203B41FA5}">
                      <a16:colId xmlns:a16="http://schemas.microsoft.com/office/drawing/2014/main" xmlns="" val="20001"/>
                    </a:ext>
                  </a:extLst>
                </a:gridCol>
                <a:gridCol w="3672408">
                  <a:extLst>
                    <a:ext uri="{9D8B030D-6E8A-4147-A177-3AD203B41FA5}">
                      <a16:colId xmlns:a16="http://schemas.microsoft.com/office/drawing/2014/main" xmlns="" val="20002"/>
                    </a:ext>
                  </a:extLst>
                </a:gridCol>
              </a:tblGrid>
              <a:tr h="488230">
                <a:tc>
                  <a:txBody>
                    <a:bodyPr/>
                    <a:lstStyle/>
                    <a:p>
                      <a:pPr algn="l"/>
                      <a:r>
                        <a:rPr lang="de-DE" sz="2500" u="none" baseline="0" dirty="0" err="1" smtClean="0">
                          <a:solidFill>
                            <a:srgbClr val="7AB51D"/>
                          </a:solidFill>
                          <a:uFill>
                            <a:solidFill>
                              <a:srgbClr val="7AB51D"/>
                            </a:solidFill>
                          </a:uFill>
                          <a:latin typeface="Futura-Light" panose="020B0400000000000000" pitchFamily="34" charset="0"/>
                        </a:rPr>
                        <a:t>Asiakkaat</a:t>
                      </a:r>
                      <a:r>
                        <a:rPr lang="de-DE" sz="2500" u="none" baseline="0" dirty="0" smtClean="0">
                          <a:solidFill>
                            <a:srgbClr val="7AB51D"/>
                          </a:solidFill>
                          <a:uFill>
                            <a:solidFill>
                              <a:srgbClr val="7AB51D"/>
                            </a:solidFill>
                          </a:uFill>
                          <a:latin typeface="Futura-Light" panose="020B0400000000000000" pitchFamily="34" charset="0"/>
                        </a:rPr>
                        <a:t> </a:t>
                      </a:r>
                      <a:r>
                        <a:rPr lang="de-DE" sz="2500" u="none" baseline="0" dirty="0">
                          <a:solidFill>
                            <a:srgbClr val="7AB51D"/>
                          </a:solidFill>
                          <a:uFill>
                            <a:solidFill>
                              <a:srgbClr val="7AB51D"/>
                            </a:solidFill>
                          </a:uFill>
                          <a:latin typeface="Futura-Light" panose="020B0400000000000000" pitchFamily="34" charset="0"/>
                        </a:rPr>
                        <a:t>&amp; </a:t>
                      </a:r>
                      <a:r>
                        <a:rPr lang="de-DE" sz="2500" u="none" baseline="0" dirty="0" err="1" smtClean="0">
                          <a:solidFill>
                            <a:srgbClr val="7AB51D"/>
                          </a:solidFill>
                          <a:uFill>
                            <a:solidFill>
                              <a:srgbClr val="7AB51D"/>
                            </a:solidFill>
                          </a:uFill>
                          <a:latin typeface="Futura-Light" panose="020B0400000000000000" pitchFamily="34" charset="0"/>
                        </a:rPr>
                        <a:t>Markkinointi</a:t>
                      </a:r>
                      <a:endParaRPr lang="de-DE" sz="2500" u="none" baseline="0" dirty="0">
                        <a:solidFill>
                          <a:srgbClr val="7AB51D"/>
                        </a:solidFill>
                        <a:uFill>
                          <a:solidFill>
                            <a:srgbClr val="7AB51D"/>
                          </a:solidFill>
                        </a:uFill>
                        <a:latin typeface="Futura-Light" panose="020B0400000000000000"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endParaRPr lang="de-DE" sz="2000" u="none" baseline="0" dirty="0">
                        <a:solidFill>
                          <a:srgbClr val="7AB51D"/>
                        </a:solidFill>
                        <a:uFill>
                          <a:solidFill>
                            <a:srgbClr val="7AB51D"/>
                          </a:solidFill>
                        </a:uFill>
                        <a:latin typeface="Futura-Light" panose="020B0400000000000000"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endParaRPr lang="de-DE" sz="2000" dirty="0">
                        <a:solidFill>
                          <a:srgbClr val="7AB51D"/>
                        </a:solidFill>
                        <a:latin typeface="Futura-Light" panose="020B0400000000000000"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0"/>
                  </a:ext>
                </a:extLst>
              </a:tr>
              <a:tr h="776820">
                <a:tc>
                  <a:txBody>
                    <a:bodyPr/>
                    <a:lstStyle/>
                    <a:p>
                      <a:endParaRPr lang="de-DE" sz="2000" dirty="0">
                        <a:latin typeface="Futura-Light" panose="020B0400000000000000"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de-DE" dirty="0">
                        <a:latin typeface="Futura-Light" panose="020B0400000000000000"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de-DE" dirty="0">
                        <a:latin typeface="Futura-Light" panose="020B0400000000000000"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1"/>
                  </a:ext>
                </a:extLst>
              </a:tr>
              <a:tr h="409483">
                <a:tc>
                  <a:txBody>
                    <a:bodyPr/>
                    <a:lstStyle/>
                    <a:p>
                      <a:pPr algn="l"/>
                      <a:r>
                        <a:rPr lang="de-DE" sz="2000" b="1" dirty="0" err="1" smtClean="0">
                          <a:latin typeface="Futura-Light" panose="020B0400000000000000" pitchFamily="34" charset="0"/>
                        </a:rPr>
                        <a:t>Asiakkaat</a:t>
                      </a:r>
                      <a:r>
                        <a:rPr lang="de-DE" sz="2000" b="1" dirty="0" smtClean="0">
                          <a:latin typeface="Futura-Light" panose="020B0400000000000000" pitchFamily="34" charset="0"/>
                        </a:rPr>
                        <a:t>:</a:t>
                      </a:r>
                      <a:endParaRPr lang="de-DE" sz="2000" b="1" dirty="0">
                        <a:latin typeface="Futura-Light" panose="020B0400000000000000"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endParaRPr lang="de-DE" sz="1100" b="1" dirty="0">
                        <a:latin typeface="Futura-Light" panose="020B0400000000000000"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de-DE" sz="2000" b="1" dirty="0" err="1" smtClean="0">
                          <a:latin typeface="Futura-Light" panose="020B0400000000000000" pitchFamily="34" charset="0"/>
                        </a:rPr>
                        <a:t>Markkinointi</a:t>
                      </a:r>
                      <a:r>
                        <a:rPr lang="de-DE" sz="2000" b="1" dirty="0" smtClean="0">
                          <a:latin typeface="Futura-Light" panose="020B0400000000000000" pitchFamily="34" charset="0"/>
                        </a:rPr>
                        <a:t>:</a:t>
                      </a:r>
                      <a:endParaRPr lang="de-DE" sz="2000" b="1" dirty="0">
                        <a:latin typeface="Futura-Light" panose="020B0400000000000000"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2"/>
                  </a:ext>
                </a:extLst>
              </a:tr>
              <a:tr h="1354445">
                <a:tc>
                  <a:txBody>
                    <a:bodyPr/>
                    <a:lstStyle/>
                    <a:p>
                      <a:pPr marL="0" indent="0" algn="l">
                        <a:buFont typeface="Arial" panose="020B0604020202020204" pitchFamily="34" charset="0"/>
                        <a:buNone/>
                      </a:pPr>
                      <a:r>
                        <a:rPr lang="de-DE" sz="2000" baseline="0" dirty="0" err="1" smtClean="0">
                          <a:latin typeface="Futura-Light" panose="020B0400000000000000" pitchFamily="34" charset="0"/>
                        </a:rPr>
                        <a:t>Kaiken</a:t>
                      </a:r>
                      <a:r>
                        <a:rPr lang="de-DE" sz="2000" baseline="0" dirty="0" smtClean="0">
                          <a:latin typeface="Futura-Light" panose="020B0400000000000000" pitchFamily="34" charset="0"/>
                        </a:rPr>
                        <a:t> </a:t>
                      </a:r>
                      <a:r>
                        <a:rPr lang="de-DE" sz="2000" baseline="0" dirty="0" err="1" smtClean="0">
                          <a:latin typeface="Futura-Light" panose="020B0400000000000000" pitchFamily="34" charset="0"/>
                        </a:rPr>
                        <a:t>kokoisia</a:t>
                      </a:r>
                      <a:r>
                        <a:rPr lang="de-DE" sz="2000" baseline="0" dirty="0" smtClean="0">
                          <a:latin typeface="Futura-Light" panose="020B0400000000000000" pitchFamily="34" charset="0"/>
                        </a:rPr>
                        <a:t> </a:t>
                      </a:r>
                      <a:r>
                        <a:rPr lang="de-DE" sz="2000" baseline="0" dirty="0" err="1" smtClean="0">
                          <a:latin typeface="Futura-Light" panose="020B0400000000000000" pitchFamily="34" charset="0"/>
                        </a:rPr>
                        <a:t>laitoksia</a:t>
                      </a:r>
                      <a:r>
                        <a:rPr lang="de-DE" sz="2000" baseline="0" dirty="0" smtClean="0">
                          <a:latin typeface="Futura-Light" panose="020B0400000000000000" pitchFamily="34" charset="0"/>
                        </a:rPr>
                        <a:t>:</a:t>
                      </a:r>
                      <a:endParaRPr lang="de-DE" sz="2000" baseline="0" dirty="0">
                        <a:latin typeface="Futura-Light" panose="020B0400000000000000" pitchFamily="34" charset="0"/>
                      </a:endParaRPr>
                    </a:p>
                    <a:p>
                      <a:pPr marL="0" indent="0" algn="l">
                        <a:buFont typeface="Arial" panose="020B0604020202020204" pitchFamily="34" charset="0"/>
                        <a:buNone/>
                      </a:pPr>
                      <a:r>
                        <a:rPr lang="de-DE" sz="2000" baseline="0" dirty="0" smtClean="0">
                          <a:latin typeface="Futura-Light" panose="020B0400000000000000" pitchFamily="34" charset="0"/>
                        </a:rPr>
                        <a:t>75 </a:t>
                      </a:r>
                      <a:r>
                        <a:rPr lang="de-DE" sz="2000" baseline="0" dirty="0" err="1">
                          <a:latin typeface="Futura-Light" panose="020B0400000000000000" pitchFamily="34" charset="0"/>
                        </a:rPr>
                        <a:t>kw</a:t>
                      </a:r>
                      <a:r>
                        <a:rPr lang="de-DE" sz="2000" baseline="0" dirty="0">
                          <a:latin typeface="Futura-Light" panose="020B0400000000000000" pitchFamily="34" charset="0"/>
                        </a:rPr>
                        <a:t> – 6 MW </a:t>
                      </a:r>
                      <a:r>
                        <a:rPr lang="de-DE" sz="2000" baseline="0" dirty="0" err="1" smtClean="0">
                          <a:latin typeface="Futura-Light" panose="020B0400000000000000" pitchFamily="34" charset="0"/>
                        </a:rPr>
                        <a:t>sähköä</a:t>
                      </a:r>
                      <a:r>
                        <a:rPr lang="de-DE" sz="2000" baseline="0" dirty="0" smtClean="0">
                          <a:latin typeface="Futura-Light" panose="020B0400000000000000" pitchFamily="34" charset="0"/>
                        </a:rPr>
                        <a:t> =</a:t>
                      </a:r>
                      <a:endParaRPr lang="de-DE" sz="2000" baseline="0" dirty="0">
                        <a:latin typeface="Futura-Light" panose="020B0400000000000000" pitchFamily="34" charset="0"/>
                      </a:endParaRPr>
                    </a:p>
                    <a:p>
                      <a:pPr marL="0" indent="0" algn="l">
                        <a:buFont typeface="Arial" panose="020B0604020202020204" pitchFamily="34" charset="0"/>
                        <a:buNone/>
                      </a:pPr>
                      <a:r>
                        <a:rPr lang="de-DE" sz="2000" baseline="0" dirty="0" smtClean="0">
                          <a:latin typeface="Futura-Light" panose="020B0400000000000000" pitchFamily="34" charset="0"/>
                        </a:rPr>
                        <a:t>35m³ </a:t>
                      </a:r>
                      <a:r>
                        <a:rPr lang="de-DE" sz="2000" baseline="0" dirty="0">
                          <a:latin typeface="Futura-Light" panose="020B0400000000000000" pitchFamily="34" charset="0"/>
                        </a:rPr>
                        <a:t>– 3000m³  </a:t>
                      </a:r>
                      <a:r>
                        <a:rPr lang="de-DE" sz="2000" baseline="0" dirty="0" err="1" smtClean="0">
                          <a:latin typeface="Futura-Light" panose="020B0400000000000000" pitchFamily="34" charset="0"/>
                        </a:rPr>
                        <a:t>Biokaasu</a:t>
                      </a:r>
                      <a:r>
                        <a:rPr lang="de-DE" sz="2000" baseline="0" dirty="0" smtClean="0">
                          <a:latin typeface="Futura-Light" panose="020B0400000000000000" pitchFamily="34" charset="0"/>
                        </a:rPr>
                        <a:t>/h</a:t>
                      </a:r>
                      <a:endParaRPr lang="de-DE" sz="2000" baseline="0" dirty="0">
                        <a:latin typeface="Futura-Light" panose="020B0400000000000000"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de-DE" dirty="0">
                        <a:latin typeface="Futura-Light" panose="020B0400000000000000"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000" b="0" i="0" u="none" strike="noStrike" cap="none" spc="0" baseline="0" dirty="0" err="1" smtClean="0">
                          <a:ln>
                            <a:noFill/>
                          </a:ln>
                          <a:solidFill>
                            <a:schemeClr val="tx1"/>
                          </a:solidFill>
                          <a:uFillTx/>
                          <a:latin typeface="Futura-Light" panose="020B0400000000000000" pitchFamily="34" charset="0"/>
                          <a:ea typeface="+mn-ea"/>
                          <a:cs typeface="+mn-cs"/>
                          <a:sym typeface="Arial"/>
                        </a:rPr>
                        <a:t>Myyntiverkosto</a:t>
                      </a:r>
                      <a:r>
                        <a:rPr lang="en-US" sz="2000" b="0" i="0" u="none" strike="noStrike" cap="none" spc="0" baseline="0" dirty="0" smtClean="0">
                          <a:ln>
                            <a:noFill/>
                          </a:ln>
                          <a:solidFill>
                            <a:schemeClr val="tx1"/>
                          </a:solidFill>
                          <a:uFillTx/>
                          <a:latin typeface="Futura-Light" panose="020B0400000000000000" pitchFamily="34" charset="0"/>
                          <a:ea typeface="+mn-ea"/>
                          <a:cs typeface="+mn-cs"/>
                          <a:sym typeface="Arial"/>
                        </a:rPr>
                        <a:t> </a:t>
                      </a:r>
                      <a:r>
                        <a:rPr lang="en-US" sz="2000" b="0" i="0" u="none" strike="noStrike" cap="none" spc="0" baseline="0" dirty="0" err="1" smtClean="0">
                          <a:ln>
                            <a:noFill/>
                          </a:ln>
                          <a:solidFill>
                            <a:schemeClr val="tx1"/>
                          </a:solidFill>
                          <a:uFillTx/>
                          <a:latin typeface="Futura-Light" panose="020B0400000000000000" pitchFamily="34" charset="0"/>
                          <a:ea typeface="+mn-ea"/>
                          <a:cs typeface="+mn-cs"/>
                          <a:sym typeface="Arial"/>
                        </a:rPr>
                        <a:t>useassa</a:t>
                      </a:r>
                      <a:r>
                        <a:rPr lang="en-US" sz="2000" b="0" i="0" u="none" strike="noStrike" cap="none" spc="0" baseline="0" dirty="0" smtClean="0">
                          <a:ln>
                            <a:noFill/>
                          </a:ln>
                          <a:solidFill>
                            <a:schemeClr val="tx1"/>
                          </a:solidFill>
                          <a:uFillTx/>
                          <a:latin typeface="Futura-Light" panose="020B0400000000000000" pitchFamily="34" charset="0"/>
                          <a:ea typeface="+mn-ea"/>
                          <a:cs typeface="+mn-cs"/>
                          <a:sym typeface="Arial"/>
                        </a:rPr>
                        <a:t> </a:t>
                      </a:r>
                      <a:r>
                        <a:rPr lang="en-US" sz="2000" b="0" i="0" u="none" strike="noStrike" cap="none" spc="0" baseline="0" dirty="0" err="1" smtClean="0">
                          <a:ln>
                            <a:noFill/>
                          </a:ln>
                          <a:solidFill>
                            <a:schemeClr val="tx1"/>
                          </a:solidFill>
                          <a:uFillTx/>
                          <a:latin typeface="Futura-Light" panose="020B0400000000000000" pitchFamily="34" charset="0"/>
                          <a:ea typeface="+mn-ea"/>
                          <a:cs typeface="+mn-cs"/>
                          <a:sym typeface="Arial"/>
                        </a:rPr>
                        <a:t>Euroopan</a:t>
                      </a:r>
                      <a:r>
                        <a:rPr lang="en-US" sz="2000" b="0" i="0" u="none" strike="noStrike" cap="none" spc="0" baseline="0" dirty="0" smtClean="0">
                          <a:ln>
                            <a:noFill/>
                          </a:ln>
                          <a:solidFill>
                            <a:schemeClr val="tx1"/>
                          </a:solidFill>
                          <a:uFillTx/>
                          <a:latin typeface="Futura-Light" panose="020B0400000000000000" pitchFamily="34" charset="0"/>
                          <a:ea typeface="+mn-ea"/>
                          <a:cs typeface="+mn-cs"/>
                          <a:sym typeface="Arial"/>
                        </a:rPr>
                        <a:t> </a:t>
                      </a:r>
                      <a:r>
                        <a:rPr lang="en-US" sz="2000" b="0" i="0" u="none" strike="noStrike" cap="none" spc="0" baseline="0" dirty="0" err="1" smtClean="0">
                          <a:ln>
                            <a:noFill/>
                          </a:ln>
                          <a:solidFill>
                            <a:schemeClr val="tx1"/>
                          </a:solidFill>
                          <a:uFillTx/>
                          <a:latin typeface="Futura-Light" panose="020B0400000000000000" pitchFamily="34" charset="0"/>
                          <a:ea typeface="+mn-ea"/>
                          <a:cs typeface="+mn-cs"/>
                          <a:sym typeface="Arial"/>
                        </a:rPr>
                        <a:t>maassa</a:t>
                      </a:r>
                      <a:r>
                        <a:rPr lang="en-US" sz="2000" b="0" i="0" u="none" strike="noStrike" cap="none" spc="0" baseline="0" dirty="0" smtClean="0">
                          <a:ln>
                            <a:noFill/>
                          </a:ln>
                          <a:solidFill>
                            <a:schemeClr val="tx1"/>
                          </a:solidFill>
                          <a:uFillTx/>
                          <a:latin typeface="Futura-Light" panose="020B0400000000000000" pitchFamily="34" charset="0"/>
                          <a:ea typeface="+mn-ea"/>
                          <a:cs typeface="+mn-cs"/>
                          <a:sym typeface="Arial"/>
                        </a:rPr>
                        <a:t>.</a:t>
                      </a:r>
                    </a:p>
                    <a:p>
                      <a:pPr marL="0" marR="0" indent="0" algn="l" defTabSz="457200" rtl="0" eaLnBrk="1" fontAlgn="auto" latinLnBrk="0" hangingPunct="1">
                        <a:lnSpc>
                          <a:spcPct val="100000"/>
                        </a:lnSpc>
                        <a:spcBef>
                          <a:spcPts val="0"/>
                        </a:spcBef>
                        <a:spcAft>
                          <a:spcPts val="0"/>
                        </a:spcAft>
                        <a:buClrTx/>
                        <a:buSzTx/>
                        <a:buFontTx/>
                        <a:buNone/>
                        <a:tabLst/>
                        <a:defRPr/>
                      </a:pPr>
                      <a:r>
                        <a:rPr lang="en-US" sz="2000" b="0" i="0" u="none" strike="noStrike" cap="none" spc="0" baseline="0" dirty="0" err="1" smtClean="0">
                          <a:ln>
                            <a:noFill/>
                          </a:ln>
                          <a:solidFill>
                            <a:schemeClr val="tx1"/>
                          </a:solidFill>
                          <a:uFillTx/>
                          <a:latin typeface="Futura-Light" panose="020B0400000000000000" pitchFamily="34" charset="0"/>
                          <a:ea typeface="+mn-ea"/>
                          <a:cs typeface="+mn-cs"/>
                          <a:sym typeface="Arial"/>
                        </a:rPr>
                        <a:t>Biokaasureaktorit</a:t>
                      </a:r>
                      <a:r>
                        <a:rPr lang="en-US" sz="2000" b="0" i="0" u="none" strike="noStrike" cap="none" spc="0" baseline="0" dirty="0" smtClean="0">
                          <a:ln>
                            <a:noFill/>
                          </a:ln>
                          <a:solidFill>
                            <a:schemeClr val="tx1"/>
                          </a:solidFill>
                          <a:uFillTx/>
                          <a:latin typeface="Futura-Light" panose="020B0400000000000000" pitchFamily="34" charset="0"/>
                          <a:ea typeface="+mn-ea"/>
                          <a:cs typeface="+mn-cs"/>
                          <a:sym typeface="Arial"/>
                        </a:rPr>
                        <a:t> </a:t>
                      </a:r>
                      <a:r>
                        <a:rPr lang="en-US" sz="2000" b="0" i="0" u="none" strike="noStrike" cap="none" spc="0" baseline="0" dirty="0" err="1" smtClean="0">
                          <a:ln>
                            <a:noFill/>
                          </a:ln>
                          <a:solidFill>
                            <a:schemeClr val="tx1"/>
                          </a:solidFill>
                          <a:uFillTx/>
                          <a:latin typeface="Futura-Light" panose="020B0400000000000000" pitchFamily="34" charset="0"/>
                          <a:ea typeface="+mn-ea"/>
                          <a:cs typeface="+mn-cs"/>
                          <a:sym typeface="Arial"/>
                        </a:rPr>
                        <a:t>kaikkille</a:t>
                      </a:r>
                      <a:r>
                        <a:rPr lang="en-US" sz="2000" b="0" i="0" u="none" strike="noStrike" cap="none" spc="0" baseline="0" dirty="0" smtClean="0">
                          <a:ln>
                            <a:noFill/>
                          </a:ln>
                          <a:solidFill>
                            <a:schemeClr val="tx1"/>
                          </a:solidFill>
                          <a:uFillTx/>
                          <a:latin typeface="Futura-Light" panose="020B0400000000000000" pitchFamily="34" charset="0"/>
                          <a:ea typeface="+mn-ea"/>
                          <a:cs typeface="+mn-cs"/>
                          <a:sym typeface="Arial"/>
                        </a:rPr>
                        <a:t>       </a:t>
                      </a:r>
                      <a:r>
                        <a:rPr lang="en-US" sz="2000" b="0" i="0" u="none" strike="noStrike" cap="none" spc="0" baseline="0" dirty="0" err="1" smtClean="0">
                          <a:ln>
                            <a:noFill/>
                          </a:ln>
                          <a:solidFill>
                            <a:schemeClr val="tx1"/>
                          </a:solidFill>
                          <a:uFillTx/>
                          <a:latin typeface="Futura-Light" panose="020B0400000000000000" pitchFamily="34" charset="0"/>
                          <a:ea typeface="+mn-ea"/>
                          <a:cs typeface="+mn-cs"/>
                          <a:sym typeface="Arial"/>
                        </a:rPr>
                        <a:t>erilaisille</a:t>
                      </a:r>
                      <a:r>
                        <a:rPr lang="en-US" sz="2000" b="0" i="0" u="none" strike="noStrike" cap="none" spc="0" baseline="0" dirty="0" smtClean="0">
                          <a:ln>
                            <a:noFill/>
                          </a:ln>
                          <a:solidFill>
                            <a:schemeClr val="tx1"/>
                          </a:solidFill>
                          <a:uFillTx/>
                          <a:latin typeface="Futura-Light" panose="020B0400000000000000" pitchFamily="34" charset="0"/>
                          <a:ea typeface="+mn-ea"/>
                          <a:cs typeface="+mn-cs"/>
                          <a:sym typeface="Arial"/>
                        </a:rPr>
                        <a:t> </a:t>
                      </a:r>
                      <a:r>
                        <a:rPr lang="en-US" sz="2000" b="0" i="0" u="none" strike="noStrike" cap="none" spc="0" baseline="0" dirty="0" err="1" smtClean="0">
                          <a:ln>
                            <a:noFill/>
                          </a:ln>
                          <a:solidFill>
                            <a:schemeClr val="tx1"/>
                          </a:solidFill>
                          <a:uFillTx/>
                          <a:latin typeface="Futura-Light" panose="020B0400000000000000" pitchFamily="34" charset="0"/>
                          <a:ea typeface="+mn-ea"/>
                          <a:cs typeface="+mn-cs"/>
                          <a:sym typeface="Arial"/>
                        </a:rPr>
                        <a:t>syötteille</a:t>
                      </a:r>
                      <a:r>
                        <a:rPr lang="en-US" sz="2000" b="0" i="0" u="none" strike="noStrike" cap="none" spc="0" baseline="0" dirty="0" smtClean="0">
                          <a:ln>
                            <a:noFill/>
                          </a:ln>
                          <a:solidFill>
                            <a:schemeClr val="tx1"/>
                          </a:solidFill>
                          <a:uFillTx/>
                          <a:latin typeface="Futura-Light" panose="020B0400000000000000" pitchFamily="34" charset="0"/>
                          <a:ea typeface="+mn-ea"/>
                          <a:cs typeface="+mn-cs"/>
                          <a:sym typeface="Arial"/>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3"/>
                  </a:ext>
                </a:extLst>
              </a:tr>
              <a:tr h="724471">
                <a:tc>
                  <a:txBody>
                    <a:bodyPr/>
                    <a:lstStyle/>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2000" dirty="0" err="1" smtClean="0">
                          <a:latin typeface="Futura-Light" panose="020B0400000000000000" pitchFamily="34" charset="0"/>
                        </a:rPr>
                        <a:t>Laitoksia</a:t>
                      </a:r>
                      <a:r>
                        <a:rPr lang="de-DE" sz="2000" dirty="0" smtClean="0">
                          <a:latin typeface="Futura-Light" panose="020B0400000000000000" pitchFamily="34" charset="0"/>
                        </a:rPr>
                        <a:t> </a:t>
                      </a:r>
                      <a:r>
                        <a:rPr lang="de-DE" sz="2000" dirty="0" err="1" smtClean="0">
                          <a:latin typeface="Futura-Light" panose="020B0400000000000000" pitchFamily="34" charset="0"/>
                        </a:rPr>
                        <a:t>useassa</a:t>
                      </a:r>
                      <a:r>
                        <a:rPr lang="de-DE" sz="2000" dirty="0" smtClean="0">
                          <a:latin typeface="Futura-Light" panose="020B0400000000000000" pitchFamily="34" charset="0"/>
                        </a:rPr>
                        <a:t> </a:t>
                      </a:r>
                      <a:r>
                        <a:rPr lang="de-DE" sz="2000" dirty="0" err="1" smtClean="0">
                          <a:latin typeface="Futura-Light" panose="020B0400000000000000" pitchFamily="34" charset="0"/>
                        </a:rPr>
                        <a:t>maanosassa</a:t>
                      </a:r>
                      <a:r>
                        <a:rPr lang="de-DE" sz="2000" dirty="0" smtClean="0">
                          <a:latin typeface="Futura-Light" panose="020B0400000000000000" pitchFamily="34" charset="0"/>
                        </a:rPr>
                        <a:t>.</a:t>
                      </a: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2000" baseline="0" dirty="0" err="1" smtClean="0">
                          <a:latin typeface="Futura-Light" panose="020B0400000000000000" pitchFamily="34" charset="0"/>
                        </a:rPr>
                        <a:t>Kylmillä</a:t>
                      </a:r>
                      <a:r>
                        <a:rPr lang="de-DE" sz="2000" baseline="0" dirty="0" smtClean="0">
                          <a:latin typeface="Futura-Light" panose="020B0400000000000000" pitchFamily="34" charset="0"/>
                        </a:rPr>
                        <a:t> </a:t>
                      </a:r>
                      <a:r>
                        <a:rPr lang="de-DE" sz="2000" baseline="0" dirty="0" err="1" smtClean="0">
                          <a:latin typeface="Futura-Light" panose="020B0400000000000000" pitchFamily="34" charset="0"/>
                        </a:rPr>
                        <a:t>ka</a:t>
                      </a:r>
                      <a:r>
                        <a:rPr lang="de-DE" sz="2000" baseline="0" dirty="0" smtClean="0">
                          <a:latin typeface="Futura-Light" panose="020B0400000000000000" pitchFamily="34" charset="0"/>
                        </a:rPr>
                        <a:t> </a:t>
                      </a:r>
                      <a:r>
                        <a:rPr lang="de-DE" sz="2000" baseline="0" dirty="0" err="1" smtClean="0">
                          <a:latin typeface="Futura-Light" panose="020B0400000000000000" pitchFamily="34" charset="0"/>
                        </a:rPr>
                        <a:t>kuumilla</a:t>
                      </a:r>
                      <a:r>
                        <a:rPr lang="de-DE" sz="2000" baseline="0" dirty="0" smtClean="0">
                          <a:latin typeface="Futura-Light" panose="020B0400000000000000" pitchFamily="34" charset="0"/>
                        </a:rPr>
                        <a:t> </a:t>
                      </a:r>
                      <a:r>
                        <a:rPr lang="de-DE" sz="2000" baseline="0" dirty="0" err="1" smtClean="0">
                          <a:latin typeface="Futura-Light" panose="020B0400000000000000" pitchFamily="34" charset="0"/>
                        </a:rPr>
                        <a:t>alueilla</a:t>
                      </a:r>
                      <a:r>
                        <a:rPr lang="de-DE" sz="2000" baseline="0" dirty="0" smtClean="0">
                          <a:latin typeface="Futura-Light" panose="020B0400000000000000" pitchFamily="34" charset="0"/>
                        </a:rPr>
                        <a:t>.</a:t>
                      </a:r>
                      <a:endParaRPr lang="de-DE" sz="2000" baseline="0" dirty="0">
                        <a:latin typeface="Futura-Light" panose="020B0400000000000000"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de-DE" dirty="0">
                        <a:latin typeface="Futura-Light" panose="020B0400000000000000"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0" algn="l">
                        <a:buFont typeface="Arial" panose="020B0604020202020204" pitchFamily="34" charset="0"/>
                        <a:buNone/>
                      </a:pPr>
                      <a:r>
                        <a:rPr lang="de-DE" sz="2000" b="0" i="0" u="none" strike="noStrike" cap="none" spc="0" baseline="0" dirty="0" err="1" smtClean="0">
                          <a:ln>
                            <a:noFill/>
                          </a:ln>
                          <a:solidFill>
                            <a:schemeClr val="tx1"/>
                          </a:solidFill>
                          <a:uFillTx/>
                          <a:latin typeface="Futura-Light" panose="020B0400000000000000" pitchFamily="34" charset="0"/>
                          <a:ea typeface="+mn-ea"/>
                          <a:cs typeface="+mn-cs"/>
                          <a:sym typeface="Arial"/>
                        </a:rPr>
                        <a:t>Tytäryhtiö</a:t>
                      </a:r>
                      <a:r>
                        <a:rPr lang="de-DE" sz="2000" b="0" i="0" u="none" strike="noStrike" cap="none" spc="0" baseline="0" dirty="0" smtClean="0">
                          <a:ln>
                            <a:noFill/>
                          </a:ln>
                          <a:solidFill>
                            <a:schemeClr val="tx1"/>
                          </a:solidFill>
                          <a:uFillTx/>
                          <a:latin typeface="Futura-Light" panose="020B0400000000000000" pitchFamily="34" charset="0"/>
                          <a:ea typeface="+mn-ea"/>
                          <a:cs typeface="+mn-cs"/>
                          <a:sym typeface="Arial"/>
                        </a:rPr>
                        <a:t> </a:t>
                      </a:r>
                      <a:r>
                        <a:rPr lang="de-DE" sz="2000" b="1" i="0" u="none" strike="noStrike" cap="none" spc="0" baseline="0" dirty="0">
                          <a:ln>
                            <a:noFill/>
                          </a:ln>
                          <a:solidFill>
                            <a:schemeClr val="tx1"/>
                          </a:solidFill>
                          <a:uFillTx/>
                          <a:latin typeface="Futura-Light" panose="020B0400000000000000" pitchFamily="34" charset="0"/>
                          <a:ea typeface="+mn-ea"/>
                          <a:cs typeface="+mn-cs"/>
                          <a:sym typeface="Arial"/>
                        </a:rPr>
                        <a:t>Sauter Biogas </a:t>
                      </a:r>
                      <a:r>
                        <a:rPr lang="de-DE" sz="2000" b="1" i="0" u="none" strike="noStrike" cap="none" spc="0" baseline="0" dirty="0" smtClean="0">
                          <a:ln>
                            <a:noFill/>
                          </a:ln>
                          <a:solidFill>
                            <a:schemeClr val="tx1"/>
                          </a:solidFill>
                          <a:uFillTx/>
                          <a:latin typeface="Futura-Light" panose="020B0400000000000000" pitchFamily="34" charset="0"/>
                          <a:ea typeface="+mn-ea"/>
                          <a:cs typeface="+mn-cs"/>
                          <a:sym typeface="Arial"/>
                        </a:rPr>
                        <a:t>SAS    </a:t>
                      </a:r>
                      <a:r>
                        <a:rPr lang="de-DE" sz="2000" b="0" i="0" u="none" strike="noStrike" cap="none" spc="0" baseline="0" dirty="0" err="1" smtClean="0">
                          <a:ln>
                            <a:noFill/>
                          </a:ln>
                          <a:solidFill>
                            <a:schemeClr val="tx1"/>
                          </a:solidFill>
                          <a:uFillTx/>
                          <a:latin typeface="Futura-Light" panose="020B0400000000000000" pitchFamily="34" charset="0"/>
                          <a:ea typeface="+mn-ea"/>
                          <a:cs typeface="+mn-cs"/>
                          <a:sym typeface="Arial"/>
                        </a:rPr>
                        <a:t>Ranskassa</a:t>
                      </a:r>
                      <a:r>
                        <a:rPr lang="de-DE" sz="2000" b="0" i="0" u="none" strike="noStrike" cap="none" spc="0" baseline="0" dirty="0" smtClean="0">
                          <a:ln>
                            <a:noFill/>
                          </a:ln>
                          <a:solidFill>
                            <a:schemeClr val="tx1"/>
                          </a:solidFill>
                          <a:uFillTx/>
                          <a:latin typeface="Futura-Light" panose="020B0400000000000000" pitchFamily="34" charset="0"/>
                          <a:ea typeface="+mn-ea"/>
                          <a:cs typeface="+mn-cs"/>
                          <a:sym typeface="Arial"/>
                        </a:rPr>
                        <a:t>.</a:t>
                      </a:r>
                      <a:endParaRPr lang="de-DE" sz="2000" b="0" i="0" u="none" strike="noStrike" cap="none" spc="0" baseline="0" dirty="0">
                        <a:ln>
                          <a:noFill/>
                        </a:ln>
                        <a:solidFill>
                          <a:schemeClr val="tx1"/>
                        </a:solidFill>
                        <a:uFillTx/>
                        <a:latin typeface="Futura-Light" panose="020B0400000000000000" pitchFamily="34" charset="0"/>
                        <a:ea typeface="+mn-ea"/>
                        <a:cs typeface="+mn-cs"/>
                        <a:sym typeface="Aria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4"/>
                  </a:ext>
                </a:extLst>
              </a:tr>
              <a:tr h="699498">
                <a:tc>
                  <a:txBody>
                    <a:bodyPr/>
                    <a:lstStyle/>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2000" dirty="0" err="1" smtClean="0">
                          <a:latin typeface="Futura-Light" panose="020B0400000000000000" pitchFamily="34" charset="0"/>
                        </a:rPr>
                        <a:t>Lähes</a:t>
                      </a:r>
                      <a:r>
                        <a:rPr lang="de-DE" sz="2000" baseline="0" dirty="0" smtClean="0">
                          <a:latin typeface="Futura-Light" panose="020B0400000000000000" pitchFamily="34" charset="0"/>
                        </a:rPr>
                        <a:t> 70</a:t>
                      </a:r>
                      <a:r>
                        <a:rPr lang="de-DE" sz="2000" dirty="0" smtClean="0">
                          <a:latin typeface="Futura-Light" panose="020B0400000000000000" pitchFamily="34" charset="0"/>
                        </a:rPr>
                        <a:t> </a:t>
                      </a:r>
                      <a:r>
                        <a:rPr lang="de-DE" sz="2000" dirty="0" err="1" smtClean="0">
                          <a:latin typeface="Futura-Light" panose="020B0400000000000000" pitchFamily="34" charset="0"/>
                        </a:rPr>
                        <a:t>laitosta</a:t>
                      </a:r>
                      <a:r>
                        <a:rPr lang="de-DE" sz="2000" dirty="0" smtClean="0">
                          <a:latin typeface="Futura-Light" panose="020B0400000000000000" pitchFamily="34" charset="0"/>
                        </a:rPr>
                        <a:t> </a:t>
                      </a:r>
                      <a:r>
                        <a:rPr lang="de-DE" sz="2000" dirty="0" err="1" smtClean="0">
                          <a:latin typeface="Futura-Light" panose="020B0400000000000000" pitchFamily="34" charset="0"/>
                        </a:rPr>
                        <a:t>toiminnassa</a:t>
                      </a:r>
                      <a:r>
                        <a:rPr lang="de-DE" sz="2000" dirty="0" smtClean="0">
                          <a:latin typeface="Futura-Light" panose="020B0400000000000000" pitchFamily="34" charset="0"/>
                        </a:rPr>
                        <a:t>.</a:t>
                      </a:r>
                      <a:endParaRPr lang="de-DE" sz="2000" dirty="0">
                        <a:latin typeface="Futura-Light" panose="020B0400000000000000"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de-DE" dirty="0">
                        <a:latin typeface="Futura-Light" panose="020B0400000000000000"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endParaRPr lang="de-DE" dirty="0">
                        <a:latin typeface="Futura-Light" panose="020B0400000000000000"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5"/>
                  </a:ext>
                </a:extLst>
              </a:tr>
            </a:tbl>
          </a:graphicData>
        </a:graphic>
      </p:graphicFrame>
      <p:cxnSp>
        <p:nvCxnSpPr>
          <p:cNvPr id="8" name="Gerade Verbindung 7"/>
          <p:cNvCxnSpPr/>
          <p:nvPr/>
        </p:nvCxnSpPr>
        <p:spPr>
          <a:xfrm>
            <a:off x="1259632" y="1354338"/>
            <a:ext cx="3668375" cy="1862"/>
          </a:xfrm>
          <a:prstGeom prst="line">
            <a:avLst/>
          </a:prstGeom>
          <a:ln w="19050">
            <a:solidFill>
              <a:srgbClr val="7AB51D"/>
            </a:solidFill>
          </a:ln>
        </p:spPr>
        <p:style>
          <a:lnRef idx="1">
            <a:schemeClr val="accent4"/>
          </a:lnRef>
          <a:fillRef idx="0">
            <a:schemeClr val="accent4"/>
          </a:fillRef>
          <a:effectRef idx="0">
            <a:schemeClr val="accent4"/>
          </a:effectRef>
          <a:fontRef idx="minor">
            <a:schemeClr val="tx1"/>
          </a:fontRef>
        </p:style>
      </p:cxnSp>
      <p:pic>
        <p:nvPicPr>
          <p:cNvPr id="6147" name="Picture 3"/>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979713" y="1476772"/>
            <a:ext cx="1384968"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9" name="Picture 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278126" y="1434480"/>
            <a:ext cx="886162" cy="849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72232630"/>
      </p:ext>
    </p:extLst>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Rectangle 4"/>
          <p:cNvSpPr/>
          <p:nvPr/>
        </p:nvSpPr>
        <p:spPr>
          <a:xfrm>
            <a:off x="-1" y="1539"/>
            <a:ext cx="1015200" cy="5143500"/>
          </a:xfrm>
          <a:prstGeom prst="rect">
            <a:avLst/>
          </a:prstGeom>
          <a:solidFill>
            <a:srgbClr val="7AB51D"/>
          </a:solidFill>
          <a:ln w="12700">
            <a:miter lim="400000"/>
          </a:ln>
        </p:spPr>
        <p:txBody>
          <a:bodyPr lIns="45719" rIns="45719" anchor="ctr"/>
          <a:lstStyle/>
          <a:p>
            <a:pPr algn="ctr">
              <a:defRPr>
                <a:solidFill>
                  <a:srgbClr val="FFFFFF"/>
                </a:solidFill>
              </a:defRPr>
            </a:pPr>
            <a:endParaRPr dirty="0"/>
          </a:p>
        </p:txBody>
      </p:sp>
      <p:sp>
        <p:nvSpPr>
          <p:cNvPr id="164" name="TextBox 3"/>
          <p:cNvSpPr txBox="1"/>
          <p:nvPr/>
        </p:nvSpPr>
        <p:spPr>
          <a:xfrm rot="16200000">
            <a:off x="-2055531" y="1848876"/>
            <a:ext cx="5141963" cy="1200329"/>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lvl1pPr>
              <a:defRPr sz="3600" spc="300">
                <a:solidFill>
                  <a:srgbClr val="FFFFFF"/>
                </a:solidFill>
                <a:latin typeface="TradeGothic"/>
                <a:ea typeface="TradeGothic"/>
                <a:cs typeface="TradeGothic"/>
                <a:sym typeface="TradeGothic"/>
              </a:defRPr>
            </a:lvl1pPr>
          </a:lstStyle>
          <a:p>
            <a:r>
              <a:rPr lang="de-DE" b="1" spc="0" dirty="0"/>
              <a:t>SPRINKLED NOT STIRRED!</a:t>
            </a:r>
          </a:p>
          <a:p>
            <a:r>
              <a:rPr lang="de-DE" b="1" spc="0" dirty="0"/>
              <a:t>NUMBERS, DATAS &amp; FACTS</a:t>
            </a:r>
          </a:p>
        </p:txBody>
      </p:sp>
      <p:sp>
        <p:nvSpPr>
          <p:cNvPr id="166" name="TextBox 3"/>
          <p:cNvSpPr txBox="1"/>
          <p:nvPr/>
        </p:nvSpPr>
        <p:spPr>
          <a:xfrm>
            <a:off x="1259632" y="219709"/>
            <a:ext cx="7336750" cy="523220"/>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defRPr sz="2800" spc="300">
                <a:latin typeface="TradeGothic"/>
                <a:ea typeface="TradeGothic"/>
                <a:cs typeface="TradeGothic"/>
                <a:sym typeface="TradeGothic"/>
              </a:defRPr>
            </a:pPr>
            <a:r>
              <a:rPr lang="de-DE" dirty="0" smtClean="0"/>
              <a:t>Sauter Biogas </a:t>
            </a:r>
            <a:r>
              <a:rPr lang="de-DE" dirty="0" err="1"/>
              <a:t>G</a:t>
            </a:r>
            <a:r>
              <a:rPr lang="de-DE" dirty="0" err="1" smtClean="0"/>
              <a:t>mbh</a:t>
            </a:r>
            <a:endParaRPr dirty="0"/>
          </a:p>
        </p:txBody>
      </p:sp>
      <p:graphicFrame>
        <p:nvGraphicFramePr>
          <p:cNvPr id="6" name="Tabelle 5"/>
          <p:cNvGraphicFramePr>
            <a:graphicFrameLocks noGrp="1"/>
          </p:cNvGraphicFramePr>
          <p:nvPr>
            <p:extLst>
              <p:ext uri="{D42A27DB-BD31-4B8C-83A1-F6EECF244321}">
                <p14:modId xmlns:p14="http://schemas.microsoft.com/office/powerpoint/2010/main" val="2306566630"/>
              </p:ext>
            </p:extLst>
          </p:nvPr>
        </p:nvGraphicFramePr>
        <p:xfrm>
          <a:off x="1227661" y="987574"/>
          <a:ext cx="7124971" cy="4006011"/>
        </p:xfrm>
        <a:graphic>
          <a:graphicData uri="http://schemas.openxmlformats.org/drawingml/2006/table">
            <a:tbl>
              <a:tblPr firstRow="1" bandRow="1">
                <a:tableStyleId>{5940675A-B579-460E-94D1-54222C63F5DA}</a:tableStyleId>
              </a:tblPr>
              <a:tblGrid>
                <a:gridCol w="6916691">
                  <a:extLst>
                    <a:ext uri="{9D8B030D-6E8A-4147-A177-3AD203B41FA5}">
                      <a16:colId xmlns:a16="http://schemas.microsoft.com/office/drawing/2014/main" xmlns="" val="20000"/>
                    </a:ext>
                  </a:extLst>
                </a:gridCol>
                <a:gridCol w="208280">
                  <a:extLst>
                    <a:ext uri="{9D8B030D-6E8A-4147-A177-3AD203B41FA5}">
                      <a16:colId xmlns:a16="http://schemas.microsoft.com/office/drawing/2014/main" xmlns="" val="20001"/>
                    </a:ext>
                  </a:extLst>
                </a:gridCol>
              </a:tblGrid>
              <a:tr h="288032">
                <a:tc gridSpan="2">
                  <a:txBody>
                    <a:bodyPr/>
                    <a:lstStyle/>
                    <a:p>
                      <a:pPr marL="0" marR="0" indent="0" algn="l" defTabSz="457200" rtl="0" latinLnBrk="0">
                        <a:lnSpc>
                          <a:spcPct val="100000"/>
                        </a:lnSpc>
                        <a:spcBef>
                          <a:spcPts val="0"/>
                        </a:spcBef>
                        <a:spcAft>
                          <a:spcPts val="0"/>
                        </a:spcAft>
                        <a:buClrTx/>
                        <a:buSzTx/>
                        <a:buFontTx/>
                        <a:buNone/>
                        <a:tabLst/>
                      </a:pPr>
                      <a:r>
                        <a:rPr lang="de-DE" sz="2500" b="0" i="0" u="none" strike="noStrike" cap="none" spc="0" baseline="0" dirty="0" err="1" smtClean="0">
                          <a:ln>
                            <a:noFill/>
                          </a:ln>
                          <a:solidFill>
                            <a:srgbClr val="7AB51D"/>
                          </a:solidFill>
                          <a:uFill>
                            <a:solidFill>
                              <a:srgbClr val="7AB51D"/>
                            </a:solidFill>
                          </a:uFill>
                          <a:latin typeface="Futura-Light" panose="020B0400000000000000" pitchFamily="34" charset="0"/>
                          <a:ea typeface="+mn-ea"/>
                          <a:cs typeface="+mn-cs"/>
                          <a:sym typeface="Arial"/>
                        </a:rPr>
                        <a:t>Tietoa</a:t>
                      </a:r>
                      <a:r>
                        <a:rPr lang="de-DE" sz="2500" b="0" i="0" u="none" strike="noStrike" cap="none" spc="0" baseline="0" dirty="0" smtClean="0">
                          <a:ln>
                            <a:noFill/>
                          </a:ln>
                          <a:solidFill>
                            <a:srgbClr val="7AB51D"/>
                          </a:solidFill>
                          <a:uFill>
                            <a:solidFill>
                              <a:srgbClr val="7AB51D"/>
                            </a:solidFill>
                          </a:uFill>
                          <a:latin typeface="Futura-Light" panose="020B0400000000000000" pitchFamily="34" charset="0"/>
                          <a:ea typeface="+mn-ea"/>
                          <a:cs typeface="+mn-cs"/>
                          <a:sym typeface="Arial"/>
                        </a:rPr>
                        <a:t> </a:t>
                      </a:r>
                      <a:r>
                        <a:rPr lang="de-DE" sz="2500" b="0" i="0" u="none" strike="noStrike" cap="none" spc="0" baseline="0" dirty="0" err="1" smtClean="0">
                          <a:ln>
                            <a:noFill/>
                          </a:ln>
                          <a:solidFill>
                            <a:srgbClr val="7AB51D"/>
                          </a:solidFill>
                          <a:uFill>
                            <a:solidFill>
                              <a:srgbClr val="7AB51D"/>
                            </a:solidFill>
                          </a:uFill>
                          <a:latin typeface="Futura-Light" panose="020B0400000000000000" pitchFamily="34" charset="0"/>
                          <a:ea typeface="+mn-ea"/>
                          <a:cs typeface="+mn-cs"/>
                          <a:sym typeface="Arial"/>
                        </a:rPr>
                        <a:t>yrityksestä</a:t>
                      </a:r>
                      <a:r>
                        <a:rPr lang="de-DE" sz="2500" b="0" i="0" u="none" strike="noStrike" cap="none" spc="0" baseline="0" dirty="0" smtClean="0">
                          <a:ln>
                            <a:noFill/>
                          </a:ln>
                          <a:solidFill>
                            <a:srgbClr val="7AB51D"/>
                          </a:solidFill>
                          <a:uFill>
                            <a:solidFill>
                              <a:srgbClr val="7AB51D"/>
                            </a:solidFill>
                          </a:uFill>
                          <a:latin typeface="Futura-Light" panose="020B0400000000000000" pitchFamily="34" charset="0"/>
                          <a:ea typeface="+mn-ea"/>
                          <a:cs typeface="+mn-cs"/>
                          <a:sym typeface="Arial"/>
                        </a:rPr>
                        <a:t>:</a:t>
                      </a:r>
                      <a:endParaRPr lang="de-DE" sz="2500" b="0" i="0" u="none" strike="noStrike" cap="none" spc="0" baseline="0" dirty="0">
                        <a:ln>
                          <a:noFill/>
                        </a:ln>
                        <a:solidFill>
                          <a:srgbClr val="7AB51D"/>
                        </a:solidFill>
                        <a:uFill>
                          <a:solidFill>
                            <a:srgbClr val="7AB51D"/>
                          </a:solidFill>
                        </a:uFill>
                        <a:latin typeface="Futura-Light" panose="020B0400000000000000" pitchFamily="34" charset="0"/>
                        <a:ea typeface="+mn-ea"/>
                        <a:cs typeface="+mn-cs"/>
                        <a:sym typeface="Aria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de-DE" dirty="0"/>
                    </a:p>
                  </a:txBody>
                  <a:tcPr/>
                </a:tc>
                <a:extLst>
                  <a:ext uri="{0D108BD9-81ED-4DB2-BD59-A6C34878D82A}">
                    <a16:rowId xmlns:a16="http://schemas.microsoft.com/office/drawing/2014/main" xmlns="" val="10000"/>
                  </a:ext>
                </a:extLst>
              </a:tr>
              <a:tr h="792088">
                <a:tc>
                  <a:txBody>
                    <a:bodyPr/>
                    <a:lstStyle/>
                    <a:p>
                      <a:endParaRPr lang="de-DE" dirty="0">
                        <a:latin typeface="Futura-Light" panose="020B0400000000000000"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de-DE" dirty="0">
                        <a:latin typeface="Futura-Light" panose="020B0400000000000000"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1"/>
                  </a:ext>
                </a:extLst>
              </a:tr>
              <a:tr h="251832">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sz="2000" b="1" i="0" u="none" strike="noStrike" cap="none" spc="0" baseline="0" dirty="0">
                          <a:ln>
                            <a:noFill/>
                          </a:ln>
                          <a:solidFill>
                            <a:schemeClr val="tx1"/>
                          </a:solidFill>
                          <a:uFillTx/>
                          <a:latin typeface="Futura-Light" panose="020B0400000000000000" pitchFamily="34" charset="0"/>
                          <a:ea typeface="+mn-ea"/>
                          <a:cs typeface="+mn-cs"/>
                          <a:sym typeface="Arial"/>
                        </a:rPr>
                        <a:t>Sauter </a:t>
                      </a:r>
                      <a:r>
                        <a:rPr lang="de-DE" sz="2000" b="1" i="0" u="none" strike="noStrike" cap="none" spc="0" baseline="0" dirty="0" smtClean="0">
                          <a:ln>
                            <a:noFill/>
                          </a:ln>
                          <a:solidFill>
                            <a:schemeClr val="tx1"/>
                          </a:solidFill>
                          <a:uFillTx/>
                          <a:latin typeface="Futura-Light" panose="020B0400000000000000" pitchFamily="34" charset="0"/>
                          <a:ea typeface="+mn-ea"/>
                          <a:cs typeface="+mn-cs"/>
                          <a:sym typeface="Arial"/>
                        </a:rPr>
                        <a:t>Biogas </a:t>
                      </a:r>
                      <a:r>
                        <a:rPr lang="de-DE" sz="2000" b="1" i="0" u="none" strike="noStrike" cap="none" spc="0" baseline="0" dirty="0" err="1" smtClean="0">
                          <a:ln>
                            <a:noFill/>
                          </a:ln>
                          <a:solidFill>
                            <a:schemeClr val="tx1"/>
                          </a:solidFill>
                          <a:uFillTx/>
                          <a:latin typeface="Futura-Light" panose="020B0400000000000000" pitchFamily="34" charset="0"/>
                          <a:ea typeface="+mn-ea"/>
                          <a:cs typeface="+mn-cs"/>
                          <a:sym typeface="Arial"/>
                        </a:rPr>
                        <a:t>tekijät</a:t>
                      </a:r>
                      <a:r>
                        <a:rPr lang="de-DE" sz="2000" b="1" i="0" u="none" strike="noStrike" cap="none" spc="0" baseline="0" dirty="0" smtClean="0">
                          <a:ln>
                            <a:noFill/>
                          </a:ln>
                          <a:solidFill>
                            <a:schemeClr val="tx1"/>
                          </a:solidFill>
                          <a:uFillTx/>
                          <a:latin typeface="Futura-Light" panose="020B0400000000000000" pitchFamily="34" charset="0"/>
                          <a:ea typeface="+mn-ea"/>
                          <a:cs typeface="+mn-cs"/>
                          <a:sym typeface="Arial"/>
                        </a:rPr>
                        <a:t>:</a:t>
                      </a:r>
                    </a:p>
                    <a:p>
                      <a:pPr marL="0" marR="0" indent="0" algn="l" defTabSz="457200" rtl="0" latinLnBrk="0">
                        <a:lnSpc>
                          <a:spcPct val="100000"/>
                        </a:lnSpc>
                        <a:spcBef>
                          <a:spcPts val="0"/>
                        </a:spcBef>
                        <a:spcAft>
                          <a:spcPts val="0"/>
                        </a:spcAft>
                        <a:buClrTx/>
                        <a:buSzTx/>
                        <a:buFontTx/>
                        <a:buNone/>
                        <a:tabLst/>
                      </a:pPr>
                      <a:endParaRPr lang="de-DE" sz="2000" b="1" i="0" u="none" strike="noStrike" cap="none" spc="0" baseline="0" dirty="0">
                        <a:ln>
                          <a:noFill/>
                        </a:ln>
                        <a:solidFill>
                          <a:schemeClr val="tx1"/>
                        </a:solidFill>
                        <a:uFillTx/>
                        <a:latin typeface="Futura-Light" panose="020B0400000000000000" pitchFamily="34" charset="0"/>
                        <a:ea typeface="+mn-ea"/>
                        <a:cs typeface="+mn-cs"/>
                        <a:sym typeface="Aria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457200" rtl="0" latinLnBrk="0">
                        <a:lnSpc>
                          <a:spcPct val="100000"/>
                        </a:lnSpc>
                        <a:spcBef>
                          <a:spcPts val="0"/>
                        </a:spcBef>
                        <a:spcAft>
                          <a:spcPts val="0"/>
                        </a:spcAft>
                        <a:buClrTx/>
                        <a:buSzTx/>
                        <a:buFontTx/>
                        <a:buNone/>
                        <a:tabLst/>
                      </a:pPr>
                      <a:endParaRPr lang="de-DE" sz="2000" b="1" i="0" u="none" strike="noStrike" cap="none" spc="0" baseline="0" dirty="0">
                        <a:ln>
                          <a:noFill/>
                        </a:ln>
                        <a:solidFill>
                          <a:schemeClr val="tx1"/>
                        </a:solidFill>
                        <a:uFillTx/>
                        <a:latin typeface="Futura-Light" panose="020B0400000000000000" pitchFamily="34" charset="0"/>
                        <a:ea typeface="+mn-ea"/>
                        <a:cs typeface="+mn-cs"/>
                        <a:sym typeface="Aria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2"/>
                  </a:ext>
                </a:extLst>
              </a:tr>
              <a:tr h="496808">
                <a:tc>
                  <a:txBody>
                    <a:bodyPr/>
                    <a:lstStyle/>
                    <a:p>
                      <a:pPr marL="177800" marR="0" indent="-177800" algn="l" defTabSz="457200" rtl="0" latinLnBrk="0">
                        <a:lnSpc>
                          <a:spcPct val="100000"/>
                        </a:lnSpc>
                        <a:spcBef>
                          <a:spcPts val="0"/>
                        </a:spcBef>
                        <a:spcAft>
                          <a:spcPts val="0"/>
                        </a:spcAft>
                        <a:buClrTx/>
                        <a:buSzTx/>
                        <a:buFont typeface="Arial" panose="020B0604020202020204" pitchFamily="34" charset="0"/>
                        <a:buChar char="•"/>
                        <a:tabLst>
                          <a:tab pos="177800" algn="l"/>
                        </a:tabLst>
                      </a:pPr>
                      <a:r>
                        <a:rPr lang="de-DE" sz="2000" b="0" i="0" u="none" strike="noStrike" cap="none" spc="0" baseline="0" dirty="0" err="1" smtClean="0">
                          <a:ln>
                            <a:noFill/>
                          </a:ln>
                          <a:solidFill>
                            <a:schemeClr val="tx1"/>
                          </a:solidFill>
                          <a:uFillTx/>
                          <a:latin typeface="Futura-Light" panose="020B0400000000000000" pitchFamily="34" charset="0"/>
                          <a:ea typeface="+mn-ea"/>
                          <a:cs typeface="+mn-cs"/>
                          <a:sym typeface="Arial"/>
                        </a:rPr>
                        <a:t>Yrityksen</a:t>
                      </a:r>
                      <a:r>
                        <a:rPr lang="de-DE" sz="2000" b="0" i="0" u="none" strike="noStrike" cap="none" spc="0" baseline="0" dirty="0" smtClean="0">
                          <a:ln>
                            <a:noFill/>
                          </a:ln>
                          <a:solidFill>
                            <a:schemeClr val="tx1"/>
                          </a:solidFill>
                          <a:uFillTx/>
                          <a:latin typeface="Futura-Light" panose="020B0400000000000000" pitchFamily="34" charset="0"/>
                          <a:ea typeface="+mn-ea"/>
                          <a:cs typeface="+mn-cs"/>
                          <a:sym typeface="Arial"/>
                        </a:rPr>
                        <a:t> </a:t>
                      </a:r>
                      <a:r>
                        <a:rPr lang="de-DE" sz="2000" b="0" i="0" u="none" strike="noStrike" cap="none" spc="0" baseline="0" dirty="0" err="1" smtClean="0">
                          <a:ln>
                            <a:noFill/>
                          </a:ln>
                          <a:solidFill>
                            <a:schemeClr val="tx1"/>
                          </a:solidFill>
                          <a:uFillTx/>
                          <a:latin typeface="Futura-Light" panose="020B0400000000000000" pitchFamily="34" charset="0"/>
                          <a:ea typeface="+mn-ea"/>
                          <a:cs typeface="+mn-cs"/>
                          <a:sym typeface="Arial"/>
                        </a:rPr>
                        <a:t>perustajat</a:t>
                      </a:r>
                      <a:r>
                        <a:rPr lang="de-DE" sz="2000" b="0" i="0" u="none" strike="noStrike" cap="none" spc="0" baseline="0" dirty="0" smtClean="0">
                          <a:ln>
                            <a:noFill/>
                          </a:ln>
                          <a:solidFill>
                            <a:schemeClr val="tx1"/>
                          </a:solidFill>
                          <a:uFillTx/>
                          <a:latin typeface="Futura-Light" panose="020B0400000000000000" pitchFamily="34" charset="0"/>
                          <a:ea typeface="+mn-ea"/>
                          <a:cs typeface="+mn-cs"/>
                          <a:sym typeface="Arial"/>
                        </a:rPr>
                        <a:t> </a:t>
                      </a:r>
                      <a:r>
                        <a:rPr lang="de-DE" sz="2000" b="0" i="0" u="none" strike="noStrike" cap="none" spc="0" baseline="0" dirty="0" err="1" smtClean="0">
                          <a:ln>
                            <a:noFill/>
                          </a:ln>
                          <a:solidFill>
                            <a:schemeClr val="tx1"/>
                          </a:solidFill>
                          <a:uFillTx/>
                          <a:latin typeface="Futura-Light" panose="020B0400000000000000" pitchFamily="34" charset="0"/>
                          <a:ea typeface="+mn-ea"/>
                          <a:cs typeface="+mn-cs"/>
                          <a:sym typeface="Arial"/>
                        </a:rPr>
                        <a:t>ovat</a:t>
                      </a:r>
                      <a:r>
                        <a:rPr lang="de-DE" sz="2000" b="0" i="0" u="none" strike="noStrike" cap="none" spc="0" baseline="0" dirty="0" smtClean="0">
                          <a:ln>
                            <a:noFill/>
                          </a:ln>
                          <a:solidFill>
                            <a:schemeClr val="tx1"/>
                          </a:solidFill>
                          <a:uFillTx/>
                          <a:latin typeface="Futura-Light" panose="020B0400000000000000" pitchFamily="34" charset="0"/>
                          <a:ea typeface="+mn-ea"/>
                          <a:cs typeface="+mn-cs"/>
                          <a:sym typeface="Arial"/>
                        </a:rPr>
                        <a:t> </a:t>
                      </a:r>
                      <a:r>
                        <a:rPr lang="de-DE" sz="2000" b="0" i="0" u="none" strike="noStrike" cap="none" spc="0" baseline="0" dirty="0" err="1" smtClean="0">
                          <a:ln>
                            <a:noFill/>
                          </a:ln>
                          <a:solidFill>
                            <a:schemeClr val="tx1"/>
                          </a:solidFill>
                          <a:uFillTx/>
                          <a:latin typeface="Futura-Light" panose="020B0400000000000000" pitchFamily="34" charset="0"/>
                          <a:ea typeface="+mn-ea"/>
                          <a:cs typeface="+mn-cs"/>
                          <a:sym typeface="Arial"/>
                        </a:rPr>
                        <a:t>käytännön</a:t>
                      </a:r>
                      <a:r>
                        <a:rPr lang="de-DE" sz="2000" b="0" i="0" u="none" strike="noStrike" cap="none" spc="0" baseline="0" dirty="0" smtClean="0">
                          <a:ln>
                            <a:noFill/>
                          </a:ln>
                          <a:solidFill>
                            <a:schemeClr val="tx1"/>
                          </a:solidFill>
                          <a:uFillTx/>
                          <a:latin typeface="Futura-Light" panose="020B0400000000000000" pitchFamily="34" charset="0"/>
                          <a:ea typeface="+mn-ea"/>
                          <a:cs typeface="+mn-cs"/>
                          <a:sym typeface="Arial"/>
                        </a:rPr>
                        <a:t> </a:t>
                      </a:r>
                      <a:r>
                        <a:rPr lang="de-DE" sz="2000" b="0" i="0" u="none" strike="noStrike" cap="none" spc="0" baseline="0" dirty="0" err="1" smtClean="0">
                          <a:ln>
                            <a:noFill/>
                          </a:ln>
                          <a:solidFill>
                            <a:schemeClr val="tx1"/>
                          </a:solidFill>
                          <a:uFillTx/>
                          <a:latin typeface="Futura-Light" panose="020B0400000000000000" pitchFamily="34" charset="0"/>
                          <a:ea typeface="+mn-ea"/>
                          <a:cs typeface="+mn-cs"/>
                          <a:sym typeface="Arial"/>
                        </a:rPr>
                        <a:t>viljelijöitä</a:t>
                      </a:r>
                      <a:endParaRPr lang="de-DE" sz="2000" b="0" i="0" u="none" strike="noStrike" cap="none" spc="0" baseline="0" dirty="0">
                        <a:ln>
                          <a:noFill/>
                        </a:ln>
                        <a:solidFill>
                          <a:schemeClr val="tx1"/>
                        </a:solidFill>
                        <a:uFillTx/>
                        <a:latin typeface="Futura-Light" panose="020B0400000000000000" pitchFamily="34" charset="0"/>
                        <a:ea typeface="+mn-ea"/>
                        <a:cs typeface="+mn-cs"/>
                        <a:sym typeface="Aria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fi-FI"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3"/>
                  </a:ext>
                </a:extLst>
              </a:tr>
              <a:tr h="432792">
                <a:tc>
                  <a:txBody>
                    <a:bodyPr/>
                    <a:lstStyle/>
                    <a:p>
                      <a:pPr marL="177800" marR="0" indent="-177800" algn="l" defTabSz="457200" rtl="0" latinLnBrk="0">
                        <a:lnSpc>
                          <a:spcPct val="100000"/>
                        </a:lnSpc>
                        <a:spcBef>
                          <a:spcPts val="0"/>
                        </a:spcBef>
                        <a:spcAft>
                          <a:spcPts val="0"/>
                        </a:spcAft>
                        <a:buClrTx/>
                        <a:buSzTx/>
                        <a:buFont typeface="Arial" panose="020B0604020202020204" pitchFamily="34" charset="0"/>
                        <a:buChar char="•"/>
                        <a:tabLst/>
                      </a:pPr>
                      <a:r>
                        <a:rPr lang="de-DE" sz="2000" b="0" i="0" u="none" strike="noStrike" cap="none" spc="0" baseline="0" dirty="0">
                          <a:ln>
                            <a:noFill/>
                          </a:ln>
                          <a:solidFill>
                            <a:schemeClr val="tx1"/>
                          </a:solidFill>
                          <a:uFillTx/>
                          <a:latin typeface="Futura-Light" panose="020B0400000000000000" pitchFamily="34" charset="0"/>
                          <a:ea typeface="+mn-ea"/>
                          <a:cs typeface="+mn-cs"/>
                          <a:sym typeface="Arial"/>
                        </a:rPr>
                        <a:t>20 </a:t>
                      </a:r>
                      <a:r>
                        <a:rPr lang="de-DE" sz="2000" b="0" i="0" u="none" strike="noStrike" cap="none" spc="0" baseline="0" dirty="0" err="1" smtClean="0">
                          <a:ln>
                            <a:noFill/>
                          </a:ln>
                          <a:solidFill>
                            <a:schemeClr val="tx1"/>
                          </a:solidFill>
                          <a:uFillTx/>
                          <a:latin typeface="Futura-Light" panose="020B0400000000000000" pitchFamily="34" charset="0"/>
                          <a:ea typeface="+mn-ea"/>
                          <a:cs typeface="+mn-cs"/>
                          <a:sym typeface="Arial"/>
                        </a:rPr>
                        <a:t>työntekijää</a:t>
                      </a:r>
                      <a:r>
                        <a:rPr lang="de-DE" sz="2000" b="0" i="0" u="none" strike="noStrike" cap="none" spc="0" baseline="0" dirty="0" smtClean="0">
                          <a:ln>
                            <a:noFill/>
                          </a:ln>
                          <a:solidFill>
                            <a:schemeClr val="tx1"/>
                          </a:solidFill>
                          <a:uFillTx/>
                          <a:latin typeface="Futura-Light" panose="020B0400000000000000" pitchFamily="34" charset="0"/>
                          <a:ea typeface="+mn-ea"/>
                          <a:cs typeface="+mn-cs"/>
                          <a:sym typeface="Arial"/>
                        </a:rPr>
                        <a:t> </a:t>
                      </a:r>
                      <a:r>
                        <a:rPr lang="de-DE" sz="2000" b="0" i="0" u="none" strike="noStrike" cap="none" spc="0" baseline="0" dirty="0" err="1" smtClean="0">
                          <a:ln>
                            <a:noFill/>
                          </a:ln>
                          <a:solidFill>
                            <a:schemeClr val="tx1"/>
                          </a:solidFill>
                          <a:uFillTx/>
                          <a:latin typeface="Futura-Light" panose="020B0400000000000000" pitchFamily="34" charset="0"/>
                          <a:ea typeface="+mn-ea"/>
                          <a:cs typeface="+mn-cs"/>
                          <a:sym typeface="Arial"/>
                        </a:rPr>
                        <a:t>joista</a:t>
                      </a:r>
                      <a:r>
                        <a:rPr lang="de-DE" sz="2000" b="0" i="0" u="none" strike="noStrike" cap="none" spc="0" baseline="0" dirty="0" smtClean="0">
                          <a:ln>
                            <a:noFill/>
                          </a:ln>
                          <a:solidFill>
                            <a:schemeClr val="tx1"/>
                          </a:solidFill>
                          <a:uFillTx/>
                          <a:latin typeface="Futura-Light" panose="020B0400000000000000" pitchFamily="34" charset="0"/>
                          <a:ea typeface="+mn-ea"/>
                          <a:cs typeface="+mn-cs"/>
                          <a:sym typeface="Arial"/>
                        </a:rPr>
                        <a:t> </a:t>
                      </a:r>
                      <a:r>
                        <a:rPr lang="de-DE" sz="2000" b="0" i="0" u="none" strike="noStrike" cap="none" spc="0" baseline="0" dirty="0" err="1" smtClean="0">
                          <a:ln>
                            <a:noFill/>
                          </a:ln>
                          <a:solidFill>
                            <a:schemeClr val="tx1"/>
                          </a:solidFill>
                          <a:uFillTx/>
                          <a:latin typeface="Futura-Light" panose="020B0400000000000000" pitchFamily="34" charset="0"/>
                          <a:ea typeface="+mn-ea"/>
                          <a:cs typeface="+mn-cs"/>
                          <a:sym typeface="Arial"/>
                        </a:rPr>
                        <a:t>yli</a:t>
                      </a:r>
                      <a:r>
                        <a:rPr lang="de-DE" sz="2000" b="0" i="0" u="none" strike="noStrike" cap="none" spc="0" baseline="0" dirty="0" smtClean="0">
                          <a:ln>
                            <a:noFill/>
                          </a:ln>
                          <a:solidFill>
                            <a:schemeClr val="tx1"/>
                          </a:solidFill>
                          <a:uFillTx/>
                          <a:latin typeface="Futura-Light" panose="020B0400000000000000" pitchFamily="34" charset="0"/>
                          <a:ea typeface="+mn-ea"/>
                          <a:cs typeface="+mn-cs"/>
                          <a:sym typeface="Arial"/>
                        </a:rPr>
                        <a:t> </a:t>
                      </a:r>
                      <a:r>
                        <a:rPr lang="de-DE" sz="2000" b="0" i="0" u="none" strike="noStrike" cap="none" spc="0" baseline="0" dirty="0" err="1" smtClean="0">
                          <a:ln>
                            <a:noFill/>
                          </a:ln>
                          <a:solidFill>
                            <a:schemeClr val="tx1"/>
                          </a:solidFill>
                          <a:uFillTx/>
                          <a:latin typeface="Futura-Light" panose="020B0400000000000000" pitchFamily="34" charset="0"/>
                          <a:ea typeface="+mn-ea"/>
                          <a:cs typeface="+mn-cs"/>
                          <a:sym typeface="Arial"/>
                        </a:rPr>
                        <a:t>puolet</a:t>
                      </a:r>
                      <a:r>
                        <a:rPr lang="de-DE" sz="2000" b="0" i="0" u="none" strike="noStrike" cap="none" spc="0" baseline="0" dirty="0" smtClean="0">
                          <a:ln>
                            <a:noFill/>
                          </a:ln>
                          <a:solidFill>
                            <a:schemeClr val="tx1"/>
                          </a:solidFill>
                          <a:uFillTx/>
                          <a:latin typeface="Futura-Light" panose="020B0400000000000000" pitchFamily="34" charset="0"/>
                          <a:ea typeface="+mn-ea"/>
                          <a:cs typeface="+mn-cs"/>
                          <a:sym typeface="Arial"/>
                        </a:rPr>
                        <a:t> on </a:t>
                      </a:r>
                      <a:r>
                        <a:rPr lang="de-DE" sz="2000" b="0" i="0" u="none" strike="noStrike" cap="none" spc="0" baseline="0" dirty="0" err="1" smtClean="0">
                          <a:ln>
                            <a:noFill/>
                          </a:ln>
                          <a:solidFill>
                            <a:schemeClr val="tx1"/>
                          </a:solidFill>
                          <a:uFillTx/>
                          <a:latin typeface="Futura-Light" panose="020B0400000000000000" pitchFamily="34" charset="0"/>
                          <a:ea typeface="+mn-ea"/>
                          <a:cs typeface="+mn-cs"/>
                          <a:sym typeface="Arial"/>
                        </a:rPr>
                        <a:t>suunnittelijoita</a:t>
                      </a:r>
                      <a:endParaRPr lang="de-DE" sz="2000" b="0" i="0" u="none" strike="noStrike" cap="none" spc="0" baseline="0" dirty="0">
                        <a:ln>
                          <a:noFill/>
                        </a:ln>
                        <a:solidFill>
                          <a:schemeClr val="tx1"/>
                        </a:solidFill>
                        <a:uFillTx/>
                        <a:latin typeface="Futura-Light" panose="020B0400000000000000" pitchFamily="34" charset="0"/>
                        <a:ea typeface="+mn-ea"/>
                        <a:cs typeface="+mn-cs"/>
                        <a:sym typeface="Aria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fi-FI"/>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4"/>
                  </a:ext>
                </a:extLst>
              </a:tr>
              <a:tr h="433968">
                <a:tc>
                  <a:txBody>
                    <a:bodyPr/>
                    <a:lstStyle/>
                    <a:p>
                      <a:pPr marL="177800" marR="0" indent="-177800" algn="l" defTabSz="457200" rtl="0" latinLnBrk="0">
                        <a:lnSpc>
                          <a:spcPct val="100000"/>
                        </a:lnSpc>
                        <a:spcBef>
                          <a:spcPts val="0"/>
                        </a:spcBef>
                        <a:spcAft>
                          <a:spcPts val="0"/>
                        </a:spcAft>
                        <a:buClrTx/>
                        <a:buSzTx/>
                        <a:buFont typeface="Arial" panose="020B0604020202020204" pitchFamily="34" charset="0"/>
                        <a:buChar char="•"/>
                        <a:tabLst/>
                      </a:pPr>
                      <a:r>
                        <a:rPr lang="de-DE" sz="2000" b="0" i="0" u="none" strike="noStrike" cap="none" spc="0" baseline="0" dirty="0" err="1" smtClean="0">
                          <a:ln>
                            <a:noFill/>
                          </a:ln>
                          <a:solidFill>
                            <a:schemeClr val="tx1"/>
                          </a:solidFill>
                          <a:uFillTx/>
                          <a:latin typeface="Futura-Light" panose="020B0400000000000000" pitchFamily="34" charset="0"/>
                          <a:ea typeface="+mn-ea"/>
                          <a:cs typeface="+mn-cs"/>
                          <a:sym typeface="Arial"/>
                        </a:rPr>
                        <a:t>Suunnittelukonttori</a:t>
                      </a:r>
                      <a:r>
                        <a:rPr lang="de-DE" sz="2000" b="0" i="0" u="none" strike="noStrike" cap="none" spc="0" baseline="0" dirty="0" smtClean="0">
                          <a:ln>
                            <a:noFill/>
                          </a:ln>
                          <a:solidFill>
                            <a:schemeClr val="tx1"/>
                          </a:solidFill>
                          <a:uFillTx/>
                          <a:latin typeface="Futura-Light" panose="020B0400000000000000" pitchFamily="34" charset="0"/>
                          <a:ea typeface="+mn-ea"/>
                          <a:cs typeface="+mn-cs"/>
                          <a:sym typeface="Arial"/>
                        </a:rPr>
                        <a:t> </a:t>
                      </a:r>
                      <a:r>
                        <a:rPr lang="de-DE" sz="2000" b="0" i="0" u="none" strike="noStrike" cap="none" spc="0" baseline="0" dirty="0" err="1" smtClean="0">
                          <a:ln>
                            <a:noFill/>
                          </a:ln>
                          <a:solidFill>
                            <a:schemeClr val="tx1"/>
                          </a:solidFill>
                          <a:uFillTx/>
                          <a:latin typeface="Futura-Light" panose="020B0400000000000000" pitchFamily="34" charset="0"/>
                          <a:ea typeface="+mn-ea"/>
                          <a:cs typeface="+mn-cs"/>
                          <a:sym typeface="Arial"/>
                        </a:rPr>
                        <a:t>Klipphausenissa</a:t>
                      </a:r>
                      <a:r>
                        <a:rPr lang="de-DE" sz="2000" b="0" i="0" u="none" strike="noStrike" cap="none" spc="0" baseline="0" dirty="0" smtClean="0">
                          <a:ln>
                            <a:noFill/>
                          </a:ln>
                          <a:solidFill>
                            <a:schemeClr val="tx1"/>
                          </a:solidFill>
                          <a:uFillTx/>
                          <a:latin typeface="Futura-Light" panose="020B0400000000000000" pitchFamily="34" charset="0"/>
                          <a:ea typeface="+mn-ea"/>
                          <a:cs typeface="+mn-cs"/>
                          <a:sym typeface="Arial"/>
                        </a:rPr>
                        <a:t> </a:t>
                      </a:r>
                      <a:r>
                        <a:rPr lang="de-DE" sz="2000" b="0" i="0" u="none" strike="noStrike" cap="none" spc="0" baseline="0" dirty="0" err="1" smtClean="0">
                          <a:ln>
                            <a:noFill/>
                          </a:ln>
                          <a:solidFill>
                            <a:schemeClr val="tx1"/>
                          </a:solidFill>
                          <a:uFillTx/>
                          <a:latin typeface="Futura-Light" panose="020B0400000000000000" pitchFamily="34" charset="0"/>
                          <a:ea typeface="+mn-ea"/>
                          <a:cs typeface="+mn-cs"/>
                          <a:sym typeface="Arial"/>
                        </a:rPr>
                        <a:t>lähellä</a:t>
                      </a:r>
                      <a:r>
                        <a:rPr lang="de-DE" sz="2000" b="0" i="0" u="none" strike="noStrike" cap="none" spc="0" baseline="0" dirty="0" smtClean="0">
                          <a:ln>
                            <a:noFill/>
                          </a:ln>
                          <a:solidFill>
                            <a:schemeClr val="tx1"/>
                          </a:solidFill>
                          <a:uFillTx/>
                          <a:latin typeface="Futura-Light" panose="020B0400000000000000" pitchFamily="34" charset="0"/>
                          <a:ea typeface="+mn-ea"/>
                          <a:cs typeface="+mn-cs"/>
                          <a:sym typeface="Arial"/>
                        </a:rPr>
                        <a:t> </a:t>
                      </a:r>
                      <a:r>
                        <a:rPr lang="de-DE" sz="2000" b="0" i="0" u="none" strike="noStrike" cap="none" spc="0" baseline="0" dirty="0" err="1" smtClean="0">
                          <a:ln>
                            <a:noFill/>
                          </a:ln>
                          <a:solidFill>
                            <a:schemeClr val="tx1"/>
                          </a:solidFill>
                          <a:uFillTx/>
                          <a:latin typeface="Futura-Light" panose="020B0400000000000000" pitchFamily="34" charset="0"/>
                          <a:ea typeface="+mn-ea"/>
                          <a:cs typeface="+mn-cs"/>
                          <a:sym typeface="Arial"/>
                        </a:rPr>
                        <a:t>Dresdeniä</a:t>
                      </a:r>
                      <a:endParaRPr lang="de-DE" sz="2000" b="0" i="0" u="none" strike="noStrike" cap="none" spc="0" baseline="0" dirty="0">
                        <a:ln>
                          <a:noFill/>
                        </a:ln>
                        <a:solidFill>
                          <a:schemeClr val="tx1"/>
                        </a:solidFill>
                        <a:uFillTx/>
                        <a:latin typeface="Futura-Light" panose="020B0400000000000000" pitchFamily="34" charset="0"/>
                        <a:ea typeface="+mn-ea"/>
                        <a:cs typeface="+mn-cs"/>
                        <a:sym typeface="Aria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fi-FI"/>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5"/>
                  </a:ext>
                </a:extLst>
              </a:tr>
              <a:tr h="676875">
                <a:tc>
                  <a:txBody>
                    <a:bodyPr/>
                    <a:lstStyle/>
                    <a:p>
                      <a:pPr marL="177800" marR="0" indent="-1778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2000" b="0" i="0" u="none" strike="noStrike" cap="none" spc="0" baseline="0" dirty="0" err="1" smtClean="0">
                          <a:ln>
                            <a:noFill/>
                          </a:ln>
                          <a:solidFill>
                            <a:schemeClr val="tx1"/>
                          </a:solidFill>
                          <a:uFillTx/>
                          <a:latin typeface="Futura-Light" panose="020B0400000000000000" pitchFamily="34" charset="0"/>
                          <a:ea typeface="+mn-ea"/>
                          <a:cs typeface="+mn-cs"/>
                          <a:sym typeface="Arial"/>
                        </a:rPr>
                        <a:t>Kokoonpanotilat</a:t>
                      </a:r>
                      <a:r>
                        <a:rPr lang="de-DE" sz="2000" b="0" i="0" u="none" strike="noStrike" cap="none" spc="0" baseline="0" dirty="0" smtClean="0">
                          <a:ln>
                            <a:noFill/>
                          </a:ln>
                          <a:solidFill>
                            <a:schemeClr val="tx1"/>
                          </a:solidFill>
                          <a:uFillTx/>
                          <a:latin typeface="Futura-Light" panose="020B0400000000000000" pitchFamily="34" charset="0"/>
                          <a:ea typeface="+mn-ea"/>
                          <a:cs typeface="+mn-cs"/>
                          <a:sym typeface="Arial"/>
                        </a:rPr>
                        <a:t> ja </a:t>
                      </a:r>
                      <a:r>
                        <a:rPr lang="de-DE" sz="2000" b="0" i="0" u="none" strike="noStrike" cap="none" spc="0" baseline="0" dirty="0" err="1" smtClean="0">
                          <a:ln>
                            <a:noFill/>
                          </a:ln>
                          <a:solidFill>
                            <a:schemeClr val="tx1"/>
                          </a:solidFill>
                          <a:uFillTx/>
                          <a:latin typeface="Futura-Light" panose="020B0400000000000000" pitchFamily="34" charset="0"/>
                          <a:ea typeface="+mn-ea"/>
                          <a:cs typeface="+mn-cs"/>
                          <a:sym typeface="Arial"/>
                        </a:rPr>
                        <a:t>varasto</a:t>
                      </a:r>
                      <a:r>
                        <a:rPr lang="de-DE" sz="2000" b="0" i="0" u="none" strike="noStrike" cap="none" spc="0" baseline="0" dirty="0" smtClean="0">
                          <a:ln>
                            <a:noFill/>
                          </a:ln>
                          <a:solidFill>
                            <a:schemeClr val="tx1"/>
                          </a:solidFill>
                          <a:uFillTx/>
                          <a:latin typeface="Futura-Light" panose="020B0400000000000000" pitchFamily="34" charset="0"/>
                          <a:ea typeface="+mn-ea"/>
                          <a:cs typeface="+mn-cs"/>
                          <a:sym typeface="Arial"/>
                        </a:rPr>
                        <a:t> Bad Wurzach </a:t>
                      </a:r>
                      <a:r>
                        <a:rPr lang="de-DE" sz="2000" b="0" i="0" u="none" strike="noStrike" cap="none" spc="0" baseline="0" dirty="0" err="1" smtClean="0">
                          <a:ln>
                            <a:noFill/>
                          </a:ln>
                          <a:solidFill>
                            <a:schemeClr val="tx1"/>
                          </a:solidFill>
                          <a:uFillTx/>
                          <a:latin typeface="Futura-Light" panose="020B0400000000000000" pitchFamily="34" charset="0"/>
                          <a:ea typeface="+mn-ea"/>
                          <a:cs typeface="+mn-cs"/>
                          <a:sym typeface="Arial"/>
                        </a:rPr>
                        <a:t>Ete</a:t>
                      </a:r>
                      <a:endParaRPr lang="de-DE" sz="2000" b="0" i="0" u="none" strike="noStrike" cap="none" spc="0" baseline="0" dirty="0">
                        <a:ln>
                          <a:noFill/>
                        </a:ln>
                        <a:solidFill>
                          <a:schemeClr val="tx1"/>
                        </a:solidFill>
                        <a:uFillTx/>
                        <a:latin typeface="Futura-Light" panose="020B0400000000000000" pitchFamily="34" charset="0"/>
                        <a:ea typeface="+mn-ea"/>
                        <a:cs typeface="+mn-cs"/>
                        <a:sym typeface="Aria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fi-FI"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6"/>
                  </a:ext>
                </a:extLst>
              </a:tr>
            </a:tbl>
          </a:graphicData>
        </a:graphic>
      </p:graphicFrame>
      <p:cxnSp>
        <p:nvCxnSpPr>
          <p:cNvPr id="8" name="Gerade Verbindung 7"/>
          <p:cNvCxnSpPr/>
          <p:nvPr/>
        </p:nvCxnSpPr>
        <p:spPr>
          <a:xfrm>
            <a:off x="1259632" y="1354338"/>
            <a:ext cx="3668375" cy="1862"/>
          </a:xfrm>
          <a:prstGeom prst="line">
            <a:avLst/>
          </a:prstGeom>
          <a:ln w="19050">
            <a:solidFill>
              <a:srgbClr val="7AB51D"/>
            </a:solidFill>
          </a:ln>
        </p:spPr>
        <p:style>
          <a:lnRef idx="1">
            <a:schemeClr val="accent4"/>
          </a:lnRef>
          <a:fillRef idx="0">
            <a:schemeClr val="accent4"/>
          </a:fillRef>
          <a:effectRef idx="0">
            <a:schemeClr val="accent4"/>
          </a:effectRef>
          <a:fontRef idx="minor">
            <a:schemeClr val="tx1"/>
          </a:fontRef>
        </p:style>
      </p:cxnSp>
      <p:pic>
        <p:nvPicPr>
          <p:cNvPr id="2" name="Grafik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76256" y="1356200"/>
            <a:ext cx="1208481" cy="696422"/>
          </a:xfrm>
          <a:prstGeom prst="rect">
            <a:avLst/>
          </a:prstGeom>
        </p:spPr>
      </p:pic>
    </p:spTree>
    <p:extLst>
      <p:ext uri="{BB962C8B-B14F-4D97-AF65-F5344CB8AC3E}">
        <p14:creationId xmlns:p14="http://schemas.microsoft.com/office/powerpoint/2010/main" val="2850535016"/>
      </p:ext>
    </p:extLst>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4"/>
          <p:cNvSpPr/>
          <p:nvPr/>
        </p:nvSpPr>
        <p:spPr>
          <a:xfrm>
            <a:off x="-1" y="1539"/>
            <a:ext cx="1015200" cy="5143500"/>
          </a:xfrm>
          <a:prstGeom prst="rect">
            <a:avLst/>
          </a:prstGeom>
          <a:solidFill>
            <a:srgbClr val="7AB51D"/>
          </a:solidFill>
          <a:ln w="12700">
            <a:miter lim="400000"/>
          </a:ln>
        </p:spPr>
        <p:txBody>
          <a:bodyPr lIns="45719" rIns="45719" anchor="ctr"/>
          <a:lstStyle/>
          <a:p>
            <a:pPr algn="ctr">
              <a:defRPr>
                <a:solidFill>
                  <a:srgbClr val="FFFFFF"/>
                </a:solidFill>
              </a:defRPr>
            </a:pPr>
            <a:endParaRPr dirty="0"/>
          </a:p>
        </p:txBody>
      </p:sp>
      <p:sp>
        <p:nvSpPr>
          <p:cNvPr id="166" name="TextBox 3"/>
          <p:cNvSpPr txBox="1"/>
          <p:nvPr/>
        </p:nvSpPr>
        <p:spPr>
          <a:xfrm>
            <a:off x="1195690" y="219709"/>
            <a:ext cx="7336750" cy="52322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800" spc="300">
                <a:latin typeface="TradeGothic"/>
                <a:ea typeface="TradeGothic"/>
                <a:cs typeface="TradeGothic"/>
                <a:sym typeface="TradeGothic"/>
              </a:defRPr>
            </a:pPr>
            <a:r>
              <a:rPr lang="de-DE" dirty="0"/>
              <a:t>BIOGAS IS OUR FOCUS</a:t>
            </a:r>
            <a:endParaRPr lang="en-GB" dirty="0"/>
          </a:p>
        </p:txBody>
      </p:sp>
      <p:sp>
        <p:nvSpPr>
          <p:cNvPr id="14" name="TextBox 3"/>
          <p:cNvSpPr txBox="1"/>
          <p:nvPr/>
        </p:nvSpPr>
        <p:spPr>
          <a:xfrm rot="16200000">
            <a:off x="-2055531" y="1848876"/>
            <a:ext cx="5141963" cy="1200329"/>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lvl1pPr>
              <a:defRPr sz="3600" spc="300">
                <a:solidFill>
                  <a:srgbClr val="FFFFFF"/>
                </a:solidFill>
                <a:latin typeface="TradeGothic"/>
                <a:ea typeface="TradeGothic"/>
                <a:cs typeface="TradeGothic"/>
                <a:sym typeface="TradeGothic"/>
              </a:defRPr>
            </a:lvl1pPr>
          </a:lstStyle>
          <a:p>
            <a:r>
              <a:rPr lang="de-DE" b="1" spc="0" dirty="0"/>
              <a:t>SPRINKLED NOT STIRRED!</a:t>
            </a:r>
          </a:p>
          <a:p>
            <a:r>
              <a:rPr lang="de-DE" b="1" spc="0" dirty="0"/>
              <a:t>HISTORY</a:t>
            </a:r>
            <a:endParaRPr b="1" spc="0" dirty="0"/>
          </a:p>
        </p:txBody>
      </p:sp>
      <p:sp>
        <p:nvSpPr>
          <p:cNvPr id="16" name="Textfeld 15">
            <a:extLst>
              <a:ext uri="{FF2B5EF4-FFF2-40B4-BE49-F238E27FC236}">
                <a16:creationId xmlns:a16="http://schemas.microsoft.com/office/drawing/2014/main" xmlns="" id="{20B24DAF-4AAE-49D7-BFB0-B4026EEF7C51}"/>
              </a:ext>
            </a:extLst>
          </p:cNvPr>
          <p:cNvSpPr txBox="1"/>
          <p:nvPr/>
        </p:nvSpPr>
        <p:spPr>
          <a:xfrm>
            <a:off x="1657456" y="1131590"/>
            <a:ext cx="4248472" cy="34163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dirty="0">
                <a:latin typeface="Futura-Light" panose="020B0400000000000000" pitchFamily="34" charset="0"/>
              </a:rPr>
              <a:t>The Sauter farm has been operating its own biogas plant since 1992. Through the experience with stirred plants, the brothers developed the goal of getting along without technology in the fermenter. Driven by this idea numerous experiments followed. At the same time they developed a vision of being able to process a variety of residues. After years of research, the first biogas plant with the groundbreaking and patented‚ ’Sprinkled, not stirred!’ system was set up in 2006.</a:t>
            </a:r>
            <a:endParaRPr lang="de-DE" dirty="0">
              <a:latin typeface="Futura-Light" panose="020B0400000000000000" pitchFamily="34" charset="0"/>
            </a:endParaRPr>
          </a:p>
        </p:txBody>
      </p:sp>
      <p:pic>
        <p:nvPicPr>
          <p:cNvPr id="23" name="Grafik 22">
            <a:extLst>
              <a:ext uri="{FF2B5EF4-FFF2-40B4-BE49-F238E27FC236}">
                <a16:creationId xmlns:a16="http://schemas.microsoft.com/office/drawing/2014/main" xmlns="" id="{99C78F7F-E408-4C7C-A99C-A47CDCF8AF6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211" t="28597" r="11190"/>
          <a:stretch/>
        </p:blipFill>
        <p:spPr>
          <a:xfrm rot="394571">
            <a:off x="5908854" y="1501895"/>
            <a:ext cx="2980638" cy="2139709"/>
          </a:xfrm>
          <a:prstGeom prst="rect">
            <a:avLst/>
          </a:prstGeom>
        </p:spPr>
      </p:pic>
    </p:spTree>
    <p:extLst>
      <p:ext uri="{BB962C8B-B14F-4D97-AF65-F5344CB8AC3E}">
        <p14:creationId xmlns:p14="http://schemas.microsoft.com/office/powerpoint/2010/main" val="2154538462"/>
      </p:ext>
    </p:extLst>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07173">
            <a:alpha val="51000"/>
          </a:srgbClr>
        </a:solidFill>
        <a:effectLst/>
      </p:bgPr>
    </p:bg>
    <p:spTree>
      <p:nvGrpSpPr>
        <p:cNvPr id="1" name=""/>
        <p:cNvGrpSpPr/>
        <p:nvPr/>
      </p:nvGrpSpPr>
      <p:grpSpPr>
        <a:xfrm>
          <a:off x="0" y="0"/>
          <a:ext cx="0" cy="0"/>
          <a:chOff x="0" y="0"/>
          <a:chExt cx="0" cy="0"/>
        </a:xfrm>
      </p:grpSpPr>
      <p:pic>
        <p:nvPicPr>
          <p:cNvPr id="1040" name="Picture 16" descr="Ähnliches Foto"/>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411331" y="1743478"/>
            <a:ext cx="1633706" cy="1368000"/>
          </a:xfrm>
          <a:prstGeom prst="ellipse">
            <a:avLst/>
          </a:prstGeom>
          <a:noFill/>
          <a:extLst>
            <a:ext uri="{909E8E84-426E-40DD-AFC4-6F175D3DCCD1}">
              <a14:hiddenFill xmlns:a14="http://schemas.microsoft.com/office/drawing/2010/main">
                <a:solidFill>
                  <a:srgbClr val="FFFFFF"/>
                </a:solidFill>
              </a14:hiddenFill>
            </a:ext>
          </a:extLst>
        </p:spPr>
      </p:pic>
      <p:pic>
        <p:nvPicPr>
          <p:cNvPr id="1032" name="Picture 8" descr="Bildergebnis für kartoffeln"/>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21057302">
            <a:off x="2042358" y="1744223"/>
            <a:ext cx="1489500" cy="1368000"/>
          </a:xfrm>
          <a:prstGeom prst="ellipse">
            <a:avLst/>
          </a:prstGeom>
          <a:noFill/>
          <a:extLst>
            <a:ext uri="{909E8E84-426E-40DD-AFC4-6F175D3DCCD1}">
              <a14:hiddenFill xmlns:a14="http://schemas.microsoft.com/office/drawing/2010/main">
                <a:solidFill>
                  <a:srgbClr val="FFFFFF"/>
                </a:solidFill>
              </a14:hiddenFill>
            </a:ext>
          </a:extLst>
        </p:spPr>
      </p:pic>
      <p:pic>
        <p:nvPicPr>
          <p:cNvPr id="2054" name="Picture 6" descr="Bildergebnis für grassilage"/>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9701" b="95274" l="0" r="99667">
                        <a14:foregroundMark x1="667" y1="83582" x2="99667" y2="81095"/>
                        <a14:backgroundMark x1="19667" y1="30100" x2="70500" y2="30846"/>
                      </a14:backgroundRemoval>
                    </a14:imgEffect>
                  </a14:imgLayer>
                </a14:imgProps>
              </a:ext>
              <a:ext uri="{28A0092B-C50C-407E-A947-70E740481C1C}">
                <a14:useLocalDpi xmlns:a14="http://schemas.microsoft.com/office/drawing/2010/main"/>
              </a:ext>
            </a:extLst>
          </a:blip>
          <a:srcRect/>
          <a:stretch>
            <a:fillRect/>
          </a:stretch>
        </p:blipFill>
        <p:spPr bwMode="auto">
          <a:xfrm>
            <a:off x="0" y="970040"/>
            <a:ext cx="9143999" cy="4173712"/>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p:nvSpPr>
        <p:spPr>
          <a:xfrm>
            <a:off x="611560" y="3356044"/>
            <a:ext cx="8156154" cy="7078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4000" dirty="0" err="1" smtClean="0">
                <a:solidFill>
                  <a:srgbClr val="FBFBFB"/>
                </a:solidFill>
                <a:latin typeface="TradeGothic" panose="02000806040000020004" pitchFamily="2" charset="0"/>
                <a:ea typeface="Futura-Light"/>
                <a:cs typeface="Futura-Light"/>
              </a:rPr>
              <a:t>Olemme</a:t>
            </a:r>
            <a:r>
              <a:rPr lang="en-US" sz="4000" dirty="0" smtClean="0">
                <a:solidFill>
                  <a:srgbClr val="FBFBFB"/>
                </a:solidFill>
                <a:latin typeface="TradeGothic" panose="02000806040000020004" pitchFamily="2" charset="0"/>
                <a:ea typeface="Futura-Light"/>
                <a:cs typeface="Futura-Light"/>
              </a:rPr>
              <a:t> </a:t>
            </a:r>
            <a:r>
              <a:rPr lang="en-US" sz="4000" dirty="0" err="1" smtClean="0">
                <a:solidFill>
                  <a:srgbClr val="FBFBFB"/>
                </a:solidFill>
                <a:latin typeface="TradeGothic" panose="02000806040000020004" pitchFamily="2" charset="0"/>
                <a:ea typeface="Futura-Light"/>
                <a:cs typeface="Futura-Light"/>
              </a:rPr>
              <a:t>karkean</a:t>
            </a:r>
            <a:r>
              <a:rPr lang="en-US" sz="4000" dirty="0" smtClean="0">
                <a:solidFill>
                  <a:srgbClr val="FBFBFB"/>
                </a:solidFill>
                <a:latin typeface="TradeGothic" panose="02000806040000020004" pitchFamily="2" charset="0"/>
                <a:ea typeface="Futura-Light"/>
                <a:cs typeface="Futura-Light"/>
              </a:rPr>
              <a:t> </a:t>
            </a:r>
            <a:r>
              <a:rPr lang="en-US" sz="4000" dirty="0" err="1" smtClean="0">
                <a:solidFill>
                  <a:srgbClr val="FBFBFB"/>
                </a:solidFill>
                <a:latin typeface="TradeGothic" panose="02000806040000020004" pitchFamily="2" charset="0"/>
                <a:ea typeface="Futura-Light"/>
                <a:cs typeface="Futura-Light"/>
              </a:rPr>
              <a:t>syötemateriaalin</a:t>
            </a:r>
            <a:r>
              <a:rPr lang="en-US" sz="4000" dirty="0" smtClean="0">
                <a:solidFill>
                  <a:srgbClr val="FBFBFB"/>
                </a:solidFill>
                <a:latin typeface="TradeGothic" panose="02000806040000020004" pitchFamily="2" charset="0"/>
                <a:ea typeface="Futura-Light"/>
                <a:cs typeface="Futura-Light"/>
              </a:rPr>
              <a:t> </a:t>
            </a:r>
            <a:r>
              <a:rPr lang="en-US" sz="4000" dirty="0" err="1" smtClean="0">
                <a:solidFill>
                  <a:srgbClr val="FBFBFB"/>
                </a:solidFill>
                <a:latin typeface="TradeGothic" panose="02000806040000020004" pitchFamily="2" charset="0"/>
                <a:ea typeface="Futura-Light"/>
                <a:cs typeface="Futura-Light"/>
              </a:rPr>
              <a:t>erikoisosaaja</a:t>
            </a:r>
            <a:r>
              <a:rPr lang="en-US" sz="4000" dirty="0" smtClean="0">
                <a:solidFill>
                  <a:srgbClr val="FBFBFB"/>
                </a:solidFill>
                <a:latin typeface="TradeGothic" panose="02000806040000020004" pitchFamily="2" charset="0"/>
                <a:ea typeface="Futura-Light"/>
                <a:cs typeface="Futura-Light"/>
              </a:rPr>
              <a:t> </a:t>
            </a:r>
            <a:r>
              <a:rPr lang="en-US" sz="4000" dirty="0">
                <a:solidFill>
                  <a:srgbClr val="FBFBFB"/>
                </a:solidFill>
                <a:latin typeface="TradeGothic" panose="02000806040000020004" pitchFamily="2" charset="0"/>
                <a:ea typeface="Futura-Light"/>
                <a:cs typeface="Futura-Light"/>
              </a:rPr>
              <a:t>!</a:t>
            </a:r>
            <a:endParaRPr kumimoji="0" lang="de-DE" b="0" i="0" u="none" strike="noStrike" cap="none" spc="0" normalizeH="0" baseline="0" dirty="0">
              <a:ln>
                <a:noFill/>
              </a:ln>
              <a:solidFill>
                <a:srgbClr val="414141"/>
              </a:solidFill>
              <a:effectLst/>
              <a:uFillTx/>
              <a:latin typeface="Arial"/>
              <a:ea typeface="Arial"/>
              <a:cs typeface="Arial"/>
              <a:sym typeface="Arial"/>
            </a:endParaRPr>
          </a:p>
        </p:txBody>
      </p:sp>
      <p:sp>
        <p:nvSpPr>
          <p:cNvPr id="3" name="Rechteck 2"/>
          <p:cNvSpPr/>
          <p:nvPr/>
        </p:nvSpPr>
        <p:spPr>
          <a:xfrm>
            <a:off x="2555776" y="323820"/>
            <a:ext cx="3888432" cy="2246769"/>
          </a:xfrm>
          <a:prstGeom prst="rect">
            <a:avLst/>
          </a:prstGeom>
        </p:spPr>
        <p:txBody>
          <a:bodyPr wrap="square">
            <a:spAutoFit/>
          </a:bodyPr>
          <a:lstStyle/>
          <a:p>
            <a:pPr algn="ctr">
              <a:defRPr sz="2800" spc="300">
                <a:latin typeface="TradeGothic"/>
                <a:ea typeface="TradeGothic"/>
                <a:cs typeface="TradeGothic"/>
                <a:sym typeface="TradeGothic"/>
              </a:defRPr>
            </a:pPr>
            <a:r>
              <a:rPr lang="en-US" dirty="0" smtClean="0"/>
              <a:t>LIETELANTA, KUIVALANTA, OLKI, KORSIREHU</a:t>
            </a:r>
          </a:p>
          <a:p>
            <a:pPr algn="ctr">
              <a:defRPr sz="2800" spc="300">
                <a:latin typeface="TradeGothic"/>
                <a:ea typeface="TradeGothic"/>
                <a:cs typeface="TradeGothic"/>
                <a:sym typeface="TradeGothic"/>
              </a:defRPr>
            </a:pPr>
            <a:r>
              <a:rPr lang="en-US" dirty="0" smtClean="0"/>
              <a:t>ORGAANINEN JÄTE </a:t>
            </a:r>
            <a:endParaRPr lang="en-US" dirty="0"/>
          </a:p>
          <a:p>
            <a:pPr algn="ctr">
              <a:defRPr sz="2800" spc="300">
                <a:latin typeface="TradeGothic"/>
                <a:ea typeface="TradeGothic"/>
                <a:cs typeface="TradeGothic"/>
                <a:sym typeface="TradeGothic"/>
              </a:defRPr>
            </a:pPr>
            <a:endParaRPr lang="en-US" dirty="0"/>
          </a:p>
        </p:txBody>
      </p:sp>
      <p:pic>
        <p:nvPicPr>
          <p:cNvPr id="2056" name="Picture 8" descr="Ähnliches Foto"/>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rot="609122">
            <a:off x="7555157" y="1539462"/>
            <a:ext cx="1481155" cy="1453599"/>
          </a:xfrm>
          <a:prstGeom prst="ellipse">
            <a:avLst/>
          </a:prstGeom>
          <a:noFill/>
          <a:extLst>
            <a:ext uri="{909E8E84-426E-40DD-AFC4-6F175D3DCCD1}">
              <a14:hiddenFill xmlns:a14="http://schemas.microsoft.com/office/drawing/2010/main">
                <a:solidFill>
                  <a:srgbClr val="FFFFFF"/>
                </a:solidFill>
              </a14:hiddenFill>
            </a:ext>
          </a:extLst>
        </p:spPr>
      </p:pic>
      <p:pic>
        <p:nvPicPr>
          <p:cNvPr id="1030" name="Picture 6" descr="Bildergebnis für zuckerrüben"/>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r="-968"/>
          <a:stretch/>
        </p:blipFill>
        <p:spPr bwMode="auto">
          <a:xfrm rot="783807">
            <a:off x="6347440" y="253121"/>
            <a:ext cx="1544825" cy="1503899"/>
          </a:xfrm>
          <a:prstGeom prst="ellipse">
            <a:avLst/>
          </a:prstGeom>
          <a:noFill/>
          <a:extLst>
            <a:ext uri="{909E8E84-426E-40DD-AFC4-6F175D3DCCD1}">
              <a14:hiddenFill xmlns:a14="http://schemas.microsoft.com/office/drawing/2010/main">
                <a:solidFill>
                  <a:srgbClr val="FFFFFF"/>
                </a:solidFill>
              </a14:hiddenFill>
            </a:ext>
          </a:extLst>
        </p:spPr>
      </p:pic>
      <p:pic>
        <p:nvPicPr>
          <p:cNvPr id="1036" name="Picture 12" descr="Bildergebnis für maispflanze"/>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155762" y="1906105"/>
            <a:ext cx="1552862" cy="1368000"/>
          </a:xfrm>
          <a:prstGeom prst="ellipse">
            <a:avLst/>
          </a:prstGeom>
          <a:noFill/>
          <a:extLst>
            <a:ext uri="{909E8E84-426E-40DD-AFC4-6F175D3DCCD1}">
              <a14:hiddenFill xmlns:a14="http://schemas.microsoft.com/office/drawing/2010/main">
                <a:solidFill>
                  <a:srgbClr val="FFFFFF"/>
                </a:solidFill>
              </a14:hiddenFill>
            </a:ext>
          </a:extLst>
        </p:spPr>
      </p:pic>
      <p:pic>
        <p:nvPicPr>
          <p:cNvPr id="1038" name="Picture 14" descr="Bildergebnis für misthaufen"/>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rot="21038743">
            <a:off x="767504" y="246533"/>
            <a:ext cx="1690814" cy="1462566"/>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3367508"/>
      </p:ext>
    </p:extLst>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Rectangle 4"/>
          <p:cNvSpPr/>
          <p:nvPr/>
        </p:nvSpPr>
        <p:spPr>
          <a:xfrm>
            <a:off x="-1" y="1539"/>
            <a:ext cx="1015200" cy="5143500"/>
          </a:xfrm>
          <a:prstGeom prst="rect">
            <a:avLst/>
          </a:prstGeom>
          <a:solidFill>
            <a:srgbClr val="7AB51D"/>
          </a:solidFill>
          <a:ln w="12700">
            <a:miter lim="400000"/>
          </a:ln>
        </p:spPr>
        <p:txBody>
          <a:bodyPr lIns="45719" rIns="45719" anchor="ctr"/>
          <a:lstStyle/>
          <a:p>
            <a:pPr algn="ctr">
              <a:defRPr>
                <a:solidFill>
                  <a:srgbClr val="FFFFFF"/>
                </a:solidFill>
              </a:defRPr>
            </a:pPr>
            <a:endParaRPr/>
          </a:p>
        </p:txBody>
      </p:sp>
      <p:sp>
        <p:nvSpPr>
          <p:cNvPr id="164" name="TextBox 3"/>
          <p:cNvSpPr txBox="1"/>
          <p:nvPr/>
        </p:nvSpPr>
        <p:spPr>
          <a:xfrm rot="16200000">
            <a:off x="-2055531" y="1848876"/>
            <a:ext cx="5141963" cy="1200329"/>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lvl1pPr>
              <a:defRPr sz="3600" spc="300">
                <a:solidFill>
                  <a:srgbClr val="FFFFFF"/>
                </a:solidFill>
                <a:latin typeface="TradeGothic"/>
                <a:ea typeface="TradeGothic"/>
                <a:cs typeface="TradeGothic"/>
                <a:sym typeface="TradeGothic"/>
              </a:defRPr>
            </a:lvl1pPr>
          </a:lstStyle>
          <a:p>
            <a:r>
              <a:rPr lang="de-DE" b="1" spc="0" dirty="0"/>
              <a:t>SPRINKLED NOT STIRRED!</a:t>
            </a:r>
          </a:p>
          <a:p>
            <a:r>
              <a:rPr b="1" spc="0" dirty="0"/>
              <a:t>OUR UNIQUE SYSTEM</a:t>
            </a:r>
          </a:p>
        </p:txBody>
      </p:sp>
      <p:sp>
        <p:nvSpPr>
          <p:cNvPr id="165" name="Textfeld 7"/>
          <p:cNvSpPr txBox="1"/>
          <p:nvPr/>
        </p:nvSpPr>
        <p:spPr>
          <a:xfrm>
            <a:off x="1569988" y="1268082"/>
            <a:ext cx="6458396" cy="3016210"/>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p>
            <a:pPr>
              <a:spcBef>
                <a:spcPts val="1000"/>
              </a:spcBef>
              <a:defRPr sz="2000">
                <a:latin typeface="Futura-Light"/>
                <a:ea typeface="Futura-Light"/>
                <a:cs typeface="Futura-Light"/>
                <a:sym typeface="Futura-Light"/>
              </a:defRPr>
            </a:pPr>
            <a:r>
              <a:rPr lang="fi-FI" dirty="0" smtClean="0"/>
              <a:t>Sauter </a:t>
            </a:r>
            <a:r>
              <a:rPr lang="fi-FI" dirty="0" err="1" smtClean="0"/>
              <a:t>Biogas</a:t>
            </a:r>
            <a:r>
              <a:rPr lang="fi-FI" dirty="0" smtClean="0"/>
              <a:t> reaktorin perusperiaatteet</a:t>
            </a:r>
            <a:r>
              <a:rPr dirty="0" smtClean="0"/>
              <a:t>:</a:t>
            </a:r>
            <a:endParaRPr dirty="0"/>
          </a:p>
          <a:p>
            <a:pPr marL="742950" lvl="1" indent="-285750">
              <a:spcBef>
                <a:spcPts val="1000"/>
              </a:spcBef>
              <a:buSzPct val="100000"/>
              <a:buChar char="-"/>
              <a:defRPr sz="2000">
                <a:latin typeface="Futura-Light"/>
                <a:ea typeface="Futura-Light"/>
                <a:cs typeface="Futura-Light"/>
                <a:sym typeface="Futura-Light"/>
              </a:defRPr>
            </a:pPr>
            <a:r>
              <a:rPr lang="en-US" dirty="0" err="1"/>
              <a:t>r</a:t>
            </a:r>
            <a:r>
              <a:rPr lang="en-US" dirty="0" err="1" smtClean="0"/>
              <a:t>eaktorissa</a:t>
            </a:r>
            <a:r>
              <a:rPr lang="en-US" dirty="0" smtClean="0"/>
              <a:t> </a:t>
            </a:r>
            <a:r>
              <a:rPr lang="en-US" dirty="0" err="1" smtClean="0"/>
              <a:t>ei</a:t>
            </a:r>
            <a:r>
              <a:rPr lang="en-US" dirty="0" smtClean="0"/>
              <a:t> ole </a:t>
            </a:r>
            <a:r>
              <a:rPr lang="en-US" dirty="0" err="1" smtClean="0"/>
              <a:t>tekniikkaa</a:t>
            </a:r>
            <a:r>
              <a:rPr lang="en-US" dirty="0" smtClean="0"/>
              <a:t> </a:t>
            </a:r>
            <a:r>
              <a:rPr lang="en-US" dirty="0" err="1" smtClean="0"/>
              <a:t>sisäpuolella</a:t>
            </a:r>
            <a:endParaRPr dirty="0"/>
          </a:p>
          <a:p>
            <a:pPr marL="742950" lvl="1" indent="-285750">
              <a:spcBef>
                <a:spcPts val="1000"/>
              </a:spcBef>
              <a:buSzPct val="100000"/>
              <a:buChar char="-"/>
              <a:defRPr sz="2000">
                <a:latin typeface="Futura-Light"/>
                <a:ea typeface="Futura-Light"/>
                <a:cs typeface="Futura-Light"/>
                <a:sym typeface="Futura-Light"/>
              </a:defRPr>
            </a:pPr>
            <a:r>
              <a:rPr lang="fi-FI" dirty="0"/>
              <a:t>k</a:t>
            </a:r>
            <a:r>
              <a:rPr lang="fi-FI" dirty="0" smtClean="0"/>
              <a:t>aikki syötteet soveltuvat käytettäväksi</a:t>
            </a:r>
            <a:endParaRPr lang="de-DE" dirty="0"/>
          </a:p>
          <a:p>
            <a:pPr marL="742950" lvl="1" indent="-285750">
              <a:spcBef>
                <a:spcPts val="1000"/>
              </a:spcBef>
              <a:buSzPct val="100000"/>
              <a:buChar char="-"/>
              <a:defRPr sz="2000">
                <a:latin typeface="Futura-Light"/>
                <a:ea typeface="Futura-Light"/>
                <a:cs typeface="Futura-Light"/>
                <a:sym typeface="Futura-Light"/>
              </a:defRPr>
            </a:pPr>
            <a:r>
              <a:rPr lang="en-US" dirty="0" err="1"/>
              <a:t>j</a:t>
            </a:r>
            <a:r>
              <a:rPr lang="en-US" dirty="0" err="1" smtClean="0"/>
              <a:t>oustava</a:t>
            </a:r>
            <a:r>
              <a:rPr lang="en-US" dirty="0" smtClean="0"/>
              <a:t> </a:t>
            </a:r>
            <a:r>
              <a:rPr lang="en-US" dirty="0" err="1" smtClean="0"/>
              <a:t>prosessi</a:t>
            </a:r>
            <a:endParaRPr lang="en-US" dirty="0"/>
          </a:p>
          <a:p>
            <a:pPr marL="742950" lvl="1" indent="-285750">
              <a:spcBef>
                <a:spcPts val="1000"/>
              </a:spcBef>
              <a:buSzPct val="100000"/>
              <a:buChar char="-"/>
              <a:defRPr sz="2000">
                <a:latin typeface="Futura-Light"/>
                <a:ea typeface="Futura-Light"/>
                <a:cs typeface="Futura-Light"/>
                <a:sym typeface="Futura-Light"/>
              </a:defRPr>
            </a:pPr>
            <a:r>
              <a:rPr lang="fi-FI" dirty="0" smtClean="0"/>
              <a:t>Matala oman energian kulutus</a:t>
            </a:r>
            <a:endParaRPr dirty="0"/>
          </a:p>
          <a:p>
            <a:pPr marL="742950" lvl="1" indent="-285750">
              <a:spcBef>
                <a:spcPts val="1000"/>
              </a:spcBef>
              <a:buSzPct val="100000"/>
              <a:buChar char="-"/>
              <a:defRPr sz="2000">
                <a:latin typeface="Futura-Light"/>
                <a:ea typeface="Futura-Light"/>
                <a:cs typeface="Futura-Light"/>
                <a:sym typeface="Futura-Light"/>
              </a:defRPr>
            </a:pPr>
            <a:r>
              <a:rPr lang="de-DE" dirty="0" err="1"/>
              <a:t>m</a:t>
            </a:r>
            <a:r>
              <a:rPr lang="de-DE" dirty="0" err="1" smtClean="0"/>
              <a:t>atalat</a:t>
            </a:r>
            <a:r>
              <a:rPr lang="de-DE" dirty="0" smtClean="0"/>
              <a:t> </a:t>
            </a:r>
            <a:r>
              <a:rPr lang="de-DE" dirty="0" err="1" smtClean="0"/>
              <a:t>käyttö</a:t>
            </a:r>
            <a:r>
              <a:rPr lang="de-DE" dirty="0" smtClean="0"/>
              <a:t>- ja </a:t>
            </a:r>
            <a:r>
              <a:rPr lang="de-DE" dirty="0" err="1" smtClean="0"/>
              <a:t>huoltokulut</a:t>
            </a:r>
            <a:endParaRPr dirty="0"/>
          </a:p>
          <a:p>
            <a:pPr marL="742950" lvl="1" indent="-285750">
              <a:spcBef>
                <a:spcPts val="1000"/>
              </a:spcBef>
              <a:buSzPct val="100000"/>
              <a:buChar char="-"/>
              <a:defRPr sz="2000">
                <a:latin typeface="Futura-Light"/>
                <a:ea typeface="Futura-Light"/>
                <a:cs typeface="Futura-Light"/>
                <a:sym typeface="Futura-Light"/>
              </a:defRPr>
            </a:pPr>
            <a:r>
              <a:rPr lang="de-DE" dirty="0" err="1"/>
              <a:t>m</a:t>
            </a:r>
            <a:r>
              <a:rPr lang="de-DE" dirty="0" err="1" smtClean="0"/>
              <a:t>atala</a:t>
            </a:r>
            <a:r>
              <a:rPr lang="de-DE" dirty="0" smtClean="0"/>
              <a:t> </a:t>
            </a:r>
            <a:r>
              <a:rPr lang="de-DE" dirty="0" err="1" smtClean="0"/>
              <a:t>orgaaninen</a:t>
            </a:r>
            <a:r>
              <a:rPr lang="de-DE" dirty="0" smtClean="0"/>
              <a:t> </a:t>
            </a:r>
            <a:r>
              <a:rPr lang="de-DE" dirty="0" err="1" smtClean="0"/>
              <a:t>kuormitus</a:t>
            </a:r>
            <a:r>
              <a:rPr dirty="0" smtClean="0"/>
              <a:t>, </a:t>
            </a:r>
            <a:r>
              <a:rPr lang="de-DE" dirty="0" err="1" smtClean="0"/>
              <a:t>isot</a:t>
            </a:r>
            <a:r>
              <a:rPr lang="de-DE" dirty="0" smtClean="0"/>
              <a:t> </a:t>
            </a:r>
            <a:r>
              <a:rPr lang="de-DE" dirty="0" err="1" smtClean="0"/>
              <a:t>säiliöt</a:t>
            </a:r>
            <a:r>
              <a:rPr dirty="0" smtClean="0"/>
              <a:t> </a:t>
            </a:r>
            <a:endParaRPr dirty="0"/>
          </a:p>
        </p:txBody>
      </p:sp>
      <p:sp>
        <p:nvSpPr>
          <p:cNvPr id="166" name="TextBox 3"/>
          <p:cNvSpPr txBox="1"/>
          <p:nvPr/>
        </p:nvSpPr>
        <p:spPr>
          <a:xfrm>
            <a:off x="1259632" y="219709"/>
            <a:ext cx="7336750" cy="954107"/>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defRPr sz="2800" spc="300">
                <a:latin typeface="TradeGothic"/>
                <a:ea typeface="TradeGothic"/>
                <a:cs typeface="TradeGothic"/>
                <a:sym typeface="TradeGothic"/>
              </a:defRPr>
            </a:pPr>
            <a:r>
              <a:rPr lang="fi-FI" dirty="0" smtClean="0"/>
              <a:t>LIETE</a:t>
            </a:r>
            <a:r>
              <a:rPr dirty="0" smtClean="0"/>
              <a:t>, </a:t>
            </a:r>
            <a:r>
              <a:rPr lang="fi-FI" dirty="0" smtClean="0"/>
              <a:t>LANTA</a:t>
            </a:r>
            <a:r>
              <a:rPr dirty="0" smtClean="0"/>
              <a:t>, </a:t>
            </a:r>
            <a:r>
              <a:rPr lang="de-DE" dirty="0" smtClean="0"/>
              <a:t>OLKI</a:t>
            </a:r>
            <a:r>
              <a:rPr dirty="0" smtClean="0"/>
              <a:t> </a:t>
            </a:r>
            <a:r>
              <a:rPr lang="fi-FI" dirty="0" smtClean="0"/>
              <a:t>JA</a:t>
            </a:r>
            <a:r>
              <a:rPr dirty="0" smtClean="0"/>
              <a:t> </a:t>
            </a:r>
            <a:r>
              <a:rPr lang="fi-FI" dirty="0" smtClean="0"/>
              <a:t>KORSIREHU</a:t>
            </a:r>
            <a:r>
              <a:rPr dirty="0" smtClean="0"/>
              <a:t>: </a:t>
            </a:r>
            <a:endParaRPr dirty="0"/>
          </a:p>
        </p:txBody>
      </p:sp>
    </p:spTree>
    <p:extLst>
      <p:ext uri="{BB962C8B-B14F-4D97-AF65-F5344CB8AC3E}">
        <p14:creationId xmlns:p14="http://schemas.microsoft.com/office/powerpoint/2010/main" val="28115679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1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95536" y="0"/>
            <a:ext cx="8748464" cy="5143500"/>
          </a:xfrm>
          <a:prstGeom prst="rect">
            <a:avLst/>
          </a:prstGeom>
        </p:spPr>
      </p:pic>
      <p:sp>
        <p:nvSpPr>
          <p:cNvPr id="164" name="TextBox 3"/>
          <p:cNvSpPr txBox="1"/>
          <p:nvPr/>
        </p:nvSpPr>
        <p:spPr>
          <a:xfrm rot="16200000">
            <a:off x="-3390077" y="1200805"/>
            <a:ext cx="7336751" cy="5486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3600" spc="300">
                <a:solidFill>
                  <a:srgbClr val="FFFFFF"/>
                </a:solidFill>
                <a:latin typeface="TradeGothic"/>
                <a:ea typeface="TradeGothic"/>
                <a:cs typeface="TradeGothic"/>
                <a:sym typeface="TradeGothic"/>
              </a:defRPr>
            </a:lvl1pPr>
          </a:lstStyle>
          <a:p>
            <a:r>
              <a:rPr dirty="0"/>
              <a:t>OUR UNIQUE SYSTEM</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475656" y="131858"/>
            <a:ext cx="6367150" cy="43159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9" name="Rectangle 4"/>
          <p:cNvSpPr/>
          <p:nvPr/>
        </p:nvSpPr>
        <p:spPr>
          <a:xfrm>
            <a:off x="-1" y="1539"/>
            <a:ext cx="1015200" cy="5143500"/>
          </a:xfrm>
          <a:prstGeom prst="rect">
            <a:avLst/>
          </a:prstGeom>
          <a:solidFill>
            <a:srgbClr val="7AB51D"/>
          </a:solidFill>
          <a:ln w="12700">
            <a:miter lim="400000"/>
          </a:ln>
        </p:spPr>
        <p:txBody>
          <a:bodyPr lIns="45719" rIns="45719" anchor="ctr"/>
          <a:lstStyle/>
          <a:p>
            <a:pPr algn="ctr">
              <a:defRPr>
                <a:solidFill>
                  <a:srgbClr val="FFFFFF"/>
                </a:solidFill>
              </a:defRPr>
            </a:pPr>
            <a:endParaRPr/>
          </a:p>
        </p:txBody>
      </p:sp>
      <p:sp>
        <p:nvSpPr>
          <p:cNvPr id="10" name="TextBox 3"/>
          <p:cNvSpPr txBox="1"/>
          <p:nvPr/>
        </p:nvSpPr>
        <p:spPr>
          <a:xfrm rot="16200000">
            <a:off x="-2055531" y="1848876"/>
            <a:ext cx="5141963" cy="1200329"/>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lvl1pPr>
              <a:defRPr sz="3600" spc="300">
                <a:solidFill>
                  <a:srgbClr val="FFFFFF"/>
                </a:solidFill>
                <a:latin typeface="TradeGothic"/>
                <a:ea typeface="TradeGothic"/>
                <a:cs typeface="TradeGothic"/>
                <a:sym typeface="TradeGothic"/>
              </a:defRPr>
            </a:lvl1pPr>
          </a:lstStyle>
          <a:p>
            <a:r>
              <a:rPr lang="de-DE" b="1" spc="0" dirty="0"/>
              <a:t>SPRINKLED NOT STIRRED</a:t>
            </a:r>
            <a:r>
              <a:rPr lang="de-DE" b="1" spc="0" dirty="0" smtClean="0"/>
              <a:t>!</a:t>
            </a:r>
            <a:endParaRPr lang="de-DE" b="1" spc="0" dirty="0"/>
          </a:p>
        </p:txBody>
      </p:sp>
      <p:sp>
        <p:nvSpPr>
          <p:cNvPr id="2" name="Textfeld 1"/>
          <p:cNvSpPr txBox="1"/>
          <p:nvPr/>
        </p:nvSpPr>
        <p:spPr>
          <a:xfrm>
            <a:off x="1115616" y="104940"/>
            <a:ext cx="6552728" cy="523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lang="de-DE" sz="2800" dirty="0" smtClean="0">
                <a:solidFill>
                  <a:srgbClr val="FBFBFB"/>
                </a:solidFill>
                <a:latin typeface="TradeGothic" panose="02000806040000020004" pitchFamily="2" charset="0"/>
              </a:rPr>
              <a:t>Sauter </a:t>
            </a:r>
            <a:r>
              <a:rPr lang="de-DE" sz="2800" dirty="0" err="1" smtClean="0">
                <a:solidFill>
                  <a:srgbClr val="FBFBFB"/>
                </a:solidFill>
                <a:latin typeface="TradeGothic" panose="02000806040000020004" pitchFamily="2" charset="0"/>
              </a:rPr>
              <a:t>reaktorin</a:t>
            </a:r>
            <a:r>
              <a:rPr lang="de-DE" sz="2800" dirty="0" smtClean="0">
                <a:solidFill>
                  <a:srgbClr val="FBFBFB"/>
                </a:solidFill>
                <a:latin typeface="TradeGothic" panose="02000806040000020004" pitchFamily="2" charset="0"/>
              </a:rPr>
              <a:t> </a:t>
            </a:r>
            <a:r>
              <a:rPr lang="de-DE" sz="2800" dirty="0" err="1" smtClean="0">
                <a:solidFill>
                  <a:srgbClr val="FBFBFB"/>
                </a:solidFill>
                <a:latin typeface="TradeGothic" panose="02000806040000020004" pitchFamily="2" charset="0"/>
              </a:rPr>
              <a:t>edut</a:t>
            </a:r>
            <a:endParaRPr kumimoji="0" lang="de-DE" sz="2800" b="0" i="0" u="none" strike="noStrike" cap="none" spc="0" normalizeH="0" baseline="0" dirty="0">
              <a:ln>
                <a:noFill/>
              </a:ln>
              <a:solidFill>
                <a:srgbClr val="FBFBFB"/>
              </a:solidFill>
              <a:effectLst/>
              <a:uFillTx/>
              <a:latin typeface="TradeGothic" panose="02000806040000020004" pitchFamily="2" charset="0"/>
              <a:sym typeface="Arial"/>
            </a:endParaRPr>
          </a:p>
        </p:txBody>
      </p:sp>
      <p:sp>
        <p:nvSpPr>
          <p:cNvPr id="5" name="Textfeld 4"/>
          <p:cNvSpPr txBox="1"/>
          <p:nvPr/>
        </p:nvSpPr>
        <p:spPr>
          <a:xfrm>
            <a:off x="3203848" y="4385064"/>
            <a:ext cx="5731001"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177800" marR="0" indent="-177800" algn="l" defTabSz="457200" rtl="0" fontAlgn="auto" latinLnBrk="0" hangingPunct="0">
              <a:lnSpc>
                <a:spcPct val="100000"/>
              </a:lnSpc>
              <a:spcBef>
                <a:spcPts val="0"/>
              </a:spcBef>
              <a:spcAft>
                <a:spcPts val="0"/>
              </a:spcAft>
              <a:buClrTx/>
              <a:buSzTx/>
              <a:buFont typeface="Arial" panose="020B0604020202020204" pitchFamily="34" charset="0"/>
              <a:buChar char="•"/>
              <a:tabLst/>
            </a:pPr>
            <a:r>
              <a:rPr kumimoji="0" lang="de-DE" sz="1800" b="1" i="0" u="none" strike="noStrike" cap="none" spc="0" normalizeH="0" baseline="0" dirty="0" err="1" smtClean="0">
                <a:ln>
                  <a:noFill/>
                </a:ln>
                <a:solidFill>
                  <a:srgbClr val="FBFBFB"/>
                </a:solidFill>
                <a:effectLst/>
                <a:uFillTx/>
                <a:latin typeface="Futura-Light" panose="020B0400000000000000" pitchFamily="34" charset="0"/>
                <a:sym typeface="Arial"/>
              </a:rPr>
              <a:t>Säiliössä</a:t>
            </a:r>
            <a:r>
              <a:rPr kumimoji="0" lang="de-DE" sz="1800" b="1" i="0" u="none" strike="noStrike" cap="none" spc="0" normalizeH="0" baseline="0" dirty="0" smtClean="0">
                <a:ln>
                  <a:noFill/>
                </a:ln>
                <a:solidFill>
                  <a:srgbClr val="FBFBFB"/>
                </a:solidFill>
                <a:effectLst/>
                <a:uFillTx/>
                <a:latin typeface="Futura-Light" panose="020B0400000000000000" pitchFamily="34" charset="0"/>
                <a:sym typeface="Arial"/>
              </a:rPr>
              <a:t> ei </a:t>
            </a:r>
            <a:r>
              <a:rPr kumimoji="0" lang="de-DE" sz="1800" b="1" i="0" u="none" strike="noStrike" cap="none" spc="0" normalizeH="0" baseline="0" dirty="0" err="1" smtClean="0">
                <a:ln>
                  <a:noFill/>
                </a:ln>
                <a:solidFill>
                  <a:srgbClr val="FBFBFB"/>
                </a:solidFill>
                <a:effectLst/>
                <a:uFillTx/>
                <a:latin typeface="Futura-Light" panose="020B0400000000000000" pitchFamily="34" charset="0"/>
                <a:sym typeface="Arial"/>
              </a:rPr>
              <a:t>ole</a:t>
            </a:r>
            <a:r>
              <a:rPr kumimoji="0" lang="de-DE" sz="1800" b="1" i="0" u="none" strike="noStrike" cap="none" spc="0" normalizeH="0" baseline="0" dirty="0" smtClean="0">
                <a:ln>
                  <a:noFill/>
                </a:ln>
                <a:solidFill>
                  <a:srgbClr val="FBFBFB"/>
                </a:solidFill>
                <a:effectLst/>
                <a:uFillTx/>
                <a:latin typeface="Futura-Light" panose="020B0400000000000000" pitchFamily="34" charset="0"/>
                <a:sym typeface="Arial"/>
              </a:rPr>
              <a:t> </a:t>
            </a:r>
            <a:r>
              <a:rPr kumimoji="0" lang="de-DE" sz="1800" b="1" i="0" u="none" strike="noStrike" cap="none" spc="0" normalizeH="0" baseline="0" dirty="0" err="1" smtClean="0">
                <a:ln>
                  <a:noFill/>
                </a:ln>
                <a:solidFill>
                  <a:srgbClr val="FBFBFB"/>
                </a:solidFill>
                <a:effectLst/>
                <a:uFillTx/>
                <a:latin typeface="Futura-Light" panose="020B0400000000000000" pitchFamily="34" charset="0"/>
                <a:sym typeface="Arial"/>
              </a:rPr>
              <a:t>teknillisiä</a:t>
            </a:r>
            <a:r>
              <a:rPr kumimoji="0" lang="de-DE" sz="1800" b="1" i="0" u="none" strike="noStrike" cap="none" spc="0" normalizeH="0" baseline="0" dirty="0" smtClean="0">
                <a:ln>
                  <a:noFill/>
                </a:ln>
                <a:solidFill>
                  <a:srgbClr val="FBFBFB"/>
                </a:solidFill>
                <a:effectLst/>
                <a:uFillTx/>
                <a:latin typeface="Futura-Light" panose="020B0400000000000000" pitchFamily="34" charset="0"/>
                <a:sym typeface="Arial"/>
              </a:rPr>
              <a:t> </a:t>
            </a:r>
            <a:r>
              <a:rPr kumimoji="0" lang="de-DE" sz="1800" b="1" i="0" u="none" strike="noStrike" cap="none" spc="0" normalizeH="0" baseline="0" dirty="0" err="1" smtClean="0">
                <a:ln>
                  <a:noFill/>
                </a:ln>
                <a:solidFill>
                  <a:srgbClr val="FBFBFB"/>
                </a:solidFill>
                <a:effectLst/>
                <a:uFillTx/>
                <a:latin typeface="Futura-Light" panose="020B0400000000000000" pitchFamily="34" charset="0"/>
                <a:sym typeface="Arial"/>
              </a:rPr>
              <a:t>komponenttejä</a:t>
            </a:r>
            <a:r>
              <a:rPr kumimoji="0" lang="de-DE" sz="1800" b="1" i="0" u="none" strike="noStrike" cap="none" spc="0" normalizeH="0" baseline="0" dirty="0" smtClean="0">
                <a:ln>
                  <a:noFill/>
                </a:ln>
                <a:solidFill>
                  <a:srgbClr val="FBFBFB"/>
                </a:solidFill>
                <a:effectLst/>
                <a:uFillTx/>
                <a:latin typeface="Futura-Light" panose="020B0400000000000000" pitchFamily="34" charset="0"/>
                <a:sym typeface="Arial"/>
              </a:rPr>
              <a:t> </a:t>
            </a:r>
            <a:r>
              <a:rPr kumimoji="0" lang="de-DE" sz="1800" b="1" i="0" u="none" strike="noStrike" cap="none" spc="0" normalizeH="0" baseline="0" dirty="0">
                <a:ln>
                  <a:noFill/>
                </a:ln>
                <a:solidFill>
                  <a:srgbClr val="FBFBFB"/>
                </a:solidFill>
                <a:effectLst/>
                <a:uFillTx/>
                <a:latin typeface="Futura-Light" panose="020B0400000000000000" pitchFamily="34" charset="0"/>
                <a:sym typeface="Wingdings" panose="05000000000000000000" pitchFamily="2" charset="2"/>
              </a:rPr>
              <a:t> </a:t>
            </a:r>
            <a:r>
              <a:rPr kumimoji="0" lang="de-DE" sz="1800" b="1" i="0" u="none" strike="noStrike" cap="none" spc="0" normalizeH="0" baseline="0" dirty="0" err="1" smtClean="0">
                <a:ln>
                  <a:noFill/>
                </a:ln>
                <a:solidFill>
                  <a:srgbClr val="FBFBFB"/>
                </a:solidFill>
                <a:effectLst/>
                <a:uFillTx/>
                <a:latin typeface="Futura-Light" panose="020B0400000000000000" pitchFamily="34" charset="0"/>
                <a:sym typeface="Wingdings" panose="05000000000000000000" pitchFamily="2" charset="2"/>
              </a:rPr>
              <a:t>käyttöturvallisuus</a:t>
            </a:r>
            <a:r>
              <a:rPr kumimoji="0" lang="de-DE" sz="1800" b="1" i="0" u="none" strike="noStrike" cap="none" spc="0" normalizeH="0" baseline="0" dirty="0" smtClean="0">
                <a:ln>
                  <a:noFill/>
                </a:ln>
                <a:solidFill>
                  <a:srgbClr val="FBFBFB"/>
                </a:solidFill>
                <a:effectLst/>
                <a:uFillTx/>
                <a:latin typeface="Futura-Light" panose="020B0400000000000000" pitchFamily="34" charset="0"/>
                <a:sym typeface="Wingdings" panose="05000000000000000000" pitchFamily="2" charset="2"/>
              </a:rPr>
              <a:t> </a:t>
            </a:r>
            <a:r>
              <a:rPr kumimoji="0" lang="de-DE" sz="1800" b="1" i="0" u="none" strike="noStrike" cap="none" spc="0" normalizeH="0" baseline="0" dirty="0" err="1" smtClean="0">
                <a:ln>
                  <a:noFill/>
                </a:ln>
                <a:solidFill>
                  <a:srgbClr val="FBFBFB"/>
                </a:solidFill>
                <a:effectLst/>
                <a:uFillTx/>
                <a:latin typeface="Futura-Light" panose="020B0400000000000000" pitchFamily="34" charset="0"/>
                <a:sym typeface="Wingdings" panose="05000000000000000000" pitchFamily="2" charset="2"/>
              </a:rPr>
              <a:t>huipussaan</a:t>
            </a:r>
            <a:endParaRPr kumimoji="0" lang="de-DE" sz="1800" b="1" i="0" u="none" strike="noStrike" cap="none" spc="0" normalizeH="0" baseline="0" dirty="0">
              <a:ln>
                <a:noFill/>
              </a:ln>
              <a:solidFill>
                <a:srgbClr val="FBFBFB"/>
              </a:solidFill>
              <a:effectLst/>
              <a:uFillTx/>
              <a:latin typeface="Futura-Light" panose="020B0400000000000000" pitchFamily="34" charset="0"/>
              <a:sym typeface="Arial"/>
            </a:endParaRPr>
          </a:p>
        </p:txBody>
      </p:sp>
      <p:sp>
        <p:nvSpPr>
          <p:cNvPr id="13" name="Textfeld 12"/>
          <p:cNvSpPr txBox="1"/>
          <p:nvPr/>
        </p:nvSpPr>
        <p:spPr>
          <a:xfrm>
            <a:off x="1148307" y="3733025"/>
            <a:ext cx="1799442" cy="923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177800" marR="0" indent="-177800" algn="l" defTabSz="457200" rtl="0" fontAlgn="auto" latinLnBrk="0" hangingPunct="0">
              <a:lnSpc>
                <a:spcPct val="100000"/>
              </a:lnSpc>
              <a:spcBef>
                <a:spcPts val="0"/>
              </a:spcBef>
              <a:spcAft>
                <a:spcPts val="0"/>
              </a:spcAft>
              <a:buClrTx/>
              <a:buSzTx/>
              <a:buFont typeface="Arial" panose="020B0604020202020204" pitchFamily="34" charset="0"/>
              <a:buChar char="•"/>
              <a:tabLst/>
            </a:pPr>
            <a:r>
              <a:rPr kumimoji="0" lang="de-DE" sz="1800" b="1" i="0" u="none" strike="noStrike" cap="none" spc="0" normalizeH="0" baseline="0" dirty="0" err="1" smtClean="0">
                <a:ln>
                  <a:noFill/>
                </a:ln>
                <a:solidFill>
                  <a:srgbClr val="FBFBFB"/>
                </a:solidFill>
                <a:effectLst/>
                <a:uFillTx/>
                <a:latin typeface="Futura-Light" panose="020B0400000000000000" pitchFamily="34" charset="0"/>
                <a:sym typeface="Arial"/>
              </a:rPr>
              <a:t>Matala</a:t>
            </a:r>
            <a:r>
              <a:rPr kumimoji="0" lang="de-DE" sz="1800" b="1" i="0" u="none" strike="noStrike" cap="none" spc="0" normalizeH="0" baseline="0" dirty="0" smtClean="0">
                <a:ln>
                  <a:noFill/>
                </a:ln>
                <a:solidFill>
                  <a:srgbClr val="FBFBFB"/>
                </a:solidFill>
                <a:effectLst/>
                <a:uFillTx/>
                <a:latin typeface="Futura-Light" panose="020B0400000000000000" pitchFamily="34" charset="0"/>
                <a:sym typeface="Arial"/>
              </a:rPr>
              <a:t> </a:t>
            </a:r>
            <a:r>
              <a:rPr kumimoji="0" lang="de-DE" sz="1800" b="1" i="0" u="none" strike="noStrike" cap="none" spc="0" normalizeH="0" baseline="0" dirty="0" err="1" smtClean="0">
                <a:ln>
                  <a:noFill/>
                </a:ln>
                <a:solidFill>
                  <a:srgbClr val="FBFBFB"/>
                </a:solidFill>
                <a:effectLst/>
                <a:uFillTx/>
                <a:latin typeface="Futura-Light" panose="020B0400000000000000" pitchFamily="34" charset="0"/>
                <a:sym typeface="Arial"/>
              </a:rPr>
              <a:t>energian</a:t>
            </a:r>
            <a:r>
              <a:rPr kumimoji="0" lang="de-DE" sz="1800" b="1" i="0" u="none" strike="noStrike" cap="none" spc="0" normalizeH="0" baseline="0" dirty="0" smtClean="0">
                <a:ln>
                  <a:noFill/>
                </a:ln>
                <a:solidFill>
                  <a:srgbClr val="FBFBFB"/>
                </a:solidFill>
                <a:effectLst/>
                <a:uFillTx/>
                <a:latin typeface="Futura-Light" panose="020B0400000000000000" pitchFamily="34" charset="0"/>
                <a:sym typeface="Arial"/>
              </a:rPr>
              <a:t> </a:t>
            </a:r>
            <a:r>
              <a:rPr kumimoji="0" lang="de-DE" sz="1800" b="1" i="0" u="none" strike="noStrike" cap="none" spc="0" normalizeH="0" baseline="0" dirty="0" err="1" smtClean="0">
                <a:ln>
                  <a:noFill/>
                </a:ln>
                <a:solidFill>
                  <a:srgbClr val="FBFBFB"/>
                </a:solidFill>
                <a:effectLst/>
                <a:uFillTx/>
                <a:latin typeface="Futura-Light" panose="020B0400000000000000" pitchFamily="34" charset="0"/>
                <a:sym typeface="Arial"/>
              </a:rPr>
              <a:t>kulutus</a:t>
            </a:r>
            <a:endParaRPr kumimoji="0" lang="de-DE" sz="1800" b="1" i="0" u="none" strike="noStrike" cap="none" spc="0" normalizeH="0" baseline="0" dirty="0">
              <a:ln>
                <a:noFill/>
              </a:ln>
              <a:solidFill>
                <a:srgbClr val="FBFBFB"/>
              </a:solidFill>
              <a:effectLst/>
              <a:uFillTx/>
              <a:latin typeface="Futura-Light" panose="020B0400000000000000" pitchFamily="34" charset="0"/>
              <a:sym typeface="Arial"/>
            </a:endParaRPr>
          </a:p>
        </p:txBody>
      </p:sp>
      <p:sp>
        <p:nvSpPr>
          <p:cNvPr id="15" name="Textfeld 14"/>
          <p:cNvSpPr txBox="1"/>
          <p:nvPr/>
        </p:nvSpPr>
        <p:spPr>
          <a:xfrm>
            <a:off x="7338750" y="2571750"/>
            <a:ext cx="1728192" cy="132343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177800" marR="0" indent="-177800" algn="l" defTabSz="457200" rtl="0" fontAlgn="auto" latinLnBrk="0" hangingPunct="0">
              <a:lnSpc>
                <a:spcPct val="100000"/>
              </a:lnSpc>
              <a:spcBef>
                <a:spcPts val="0"/>
              </a:spcBef>
              <a:spcAft>
                <a:spcPts val="0"/>
              </a:spcAft>
              <a:buClrTx/>
              <a:buSzTx/>
              <a:buFont typeface="Arial" panose="020B0604020202020204" pitchFamily="34" charset="0"/>
              <a:buChar char="•"/>
              <a:tabLst/>
            </a:pPr>
            <a:r>
              <a:rPr lang="de-DE" sz="1600" b="1" dirty="0" smtClean="0">
                <a:solidFill>
                  <a:srgbClr val="FBFBFB"/>
                </a:solidFill>
                <a:latin typeface="Futura-Light" panose="020B0400000000000000" pitchFamily="34" charset="0"/>
              </a:rPr>
              <a:t>Ei </a:t>
            </a:r>
            <a:r>
              <a:rPr lang="de-DE" sz="1600" b="1" dirty="0" err="1" smtClean="0">
                <a:solidFill>
                  <a:srgbClr val="FBFBFB"/>
                </a:solidFill>
                <a:latin typeface="Futura-Light" panose="020B0400000000000000" pitchFamily="34" charset="0"/>
              </a:rPr>
              <a:t>tarvita</a:t>
            </a:r>
            <a:r>
              <a:rPr lang="de-DE" sz="1600" b="1" dirty="0" smtClean="0">
                <a:solidFill>
                  <a:srgbClr val="FBFBFB"/>
                </a:solidFill>
                <a:latin typeface="Futura-Light" panose="020B0400000000000000" pitchFamily="34" charset="0"/>
              </a:rPr>
              <a:t> </a:t>
            </a:r>
            <a:r>
              <a:rPr lang="de-DE" sz="1600" b="1" dirty="0" err="1" smtClean="0">
                <a:solidFill>
                  <a:srgbClr val="FBFBFB"/>
                </a:solidFill>
                <a:latin typeface="Futura-Light" panose="020B0400000000000000" pitchFamily="34" charset="0"/>
              </a:rPr>
              <a:t>huoltokatkoja</a:t>
            </a:r>
            <a:r>
              <a:rPr kumimoji="0" lang="de-DE" sz="1600" b="1" i="0" u="none" strike="noStrike" cap="none" spc="0" normalizeH="0" baseline="0" dirty="0" smtClean="0">
                <a:ln>
                  <a:noFill/>
                </a:ln>
                <a:solidFill>
                  <a:srgbClr val="FBFBFB"/>
                </a:solidFill>
                <a:effectLst/>
                <a:uFillTx/>
                <a:latin typeface="Futura-Light" panose="020B0400000000000000" pitchFamily="34" charset="0"/>
                <a:sym typeface="Arial"/>
              </a:rPr>
              <a:t> </a:t>
            </a:r>
            <a:endParaRPr kumimoji="0" lang="de-DE" sz="1600" b="1" i="0" u="none" strike="noStrike" cap="none" spc="0" normalizeH="0" baseline="0" dirty="0">
              <a:ln>
                <a:noFill/>
              </a:ln>
              <a:solidFill>
                <a:srgbClr val="FBFBFB"/>
              </a:solidFill>
              <a:effectLst/>
              <a:uFillTx/>
              <a:latin typeface="Futura-Light" panose="020B0400000000000000" pitchFamily="34" charset="0"/>
              <a:sym typeface="Arial"/>
            </a:endParaRPr>
          </a:p>
          <a:p>
            <a:pPr marL="177800" marR="0" indent="-177800" algn="l" defTabSz="457200" rtl="0" fontAlgn="auto" latinLnBrk="0" hangingPunct="0">
              <a:lnSpc>
                <a:spcPct val="100000"/>
              </a:lnSpc>
              <a:spcBef>
                <a:spcPts val="0"/>
              </a:spcBef>
              <a:spcAft>
                <a:spcPts val="0"/>
              </a:spcAft>
              <a:buClrTx/>
              <a:buSzTx/>
              <a:buFont typeface="Arial" panose="020B0604020202020204" pitchFamily="34" charset="0"/>
              <a:buChar char="•"/>
              <a:tabLst/>
            </a:pPr>
            <a:r>
              <a:rPr lang="de-DE" sz="1600" b="1" dirty="0" err="1" smtClean="0">
                <a:solidFill>
                  <a:srgbClr val="FBFBFB"/>
                </a:solidFill>
                <a:latin typeface="Futura-Light" panose="020B0400000000000000" pitchFamily="34" charset="0"/>
              </a:rPr>
              <a:t>Pienet</a:t>
            </a:r>
            <a:r>
              <a:rPr lang="de-DE" sz="1600" b="1" dirty="0" smtClean="0">
                <a:solidFill>
                  <a:srgbClr val="FBFBFB"/>
                </a:solidFill>
                <a:latin typeface="Futura-Light" panose="020B0400000000000000" pitchFamily="34" charset="0"/>
              </a:rPr>
              <a:t> </a:t>
            </a:r>
            <a:r>
              <a:rPr lang="de-DE" sz="1600" b="1" dirty="0" err="1" smtClean="0">
                <a:solidFill>
                  <a:srgbClr val="FBFBFB"/>
                </a:solidFill>
                <a:latin typeface="Futura-Light" panose="020B0400000000000000" pitchFamily="34" charset="0"/>
              </a:rPr>
              <a:t>huolto</a:t>
            </a:r>
            <a:r>
              <a:rPr lang="de-DE" sz="1600" b="1" dirty="0" smtClean="0">
                <a:solidFill>
                  <a:srgbClr val="FBFBFB"/>
                </a:solidFill>
                <a:latin typeface="Futura-Light" panose="020B0400000000000000" pitchFamily="34" charset="0"/>
              </a:rPr>
              <a:t> ja </a:t>
            </a:r>
            <a:r>
              <a:rPr lang="de-DE" sz="1600" b="1" dirty="0" err="1" smtClean="0">
                <a:solidFill>
                  <a:srgbClr val="FBFBFB"/>
                </a:solidFill>
                <a:latin typeface="Futura-Light" panose="020B0400000000000000" pitchFamily="34" charset="0"/>
              </a:rPr>
              <a:t>ylläpito-kustannukset</a:t>
            </a:r>
            <a:endParaRPr kumimoji="0" lang="de-DE" sz="1600" b="1" i="0" u="none" strike="noStrike" cap="none" spc="0" normalizeH="0" baseline="0" dirty="0">
              <a:ln>
                <a:noFill/>
              </a:ln>
              <a:solidFill>
                <a:srgbClr val="FBFBFB"/>
              </a:solidFill>
              <a:effectLst/>
              <a:uFillTx/>
              <a:latin typeface="Futura-Light" panose="020B0400000000000000" pitchFamily="34" charset="0"/>
              <a:sym typeface="Arial"/>
            </a:endParaRPr>
          </a:p>
        </p:txBody>
      </p:sp>
    </p:spTree>
    <p:extLst>
      <p:ext uri="{BB962C8B-B14F-4D97-AF65-F5344CB8AC3E}">
        <p14:creationId xmlns:p14="http://schemas.microsoft.com/office/powerpoint/2010/main" val="398743669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ppt_x"/>
                                          </p:val>
                                        </p:tav>
                                        <p:tav tm="100000">
                                          <p:val>
                                            <p:strVal val="#ppt_x"/>
                                          </p:val>
                                        </p:tav>
                                      </p:tavLst>
                                    </p:anim>
                                    <p:anim calcmode="lin" valueType="num">
                                      <p:cBhvr additive="base">
                                        <p:cTn id="21"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3">
            <a:extLst>
              <a:ext uri="{FF2B5EF4-FFF2-40B4-BE49-F238E27FC236}">
                <a16:creationId xmlns:a16="http://schemas.microsoft.com/office/drawing/2014/main" xmlns="" id="{710381A0-FB54-4FE2-B34B-9FCBDF075FB8}"/>
              </a:ext>
            </a:extLst>
          </p:cNvPr>
          <p:cNvSpPr txBox="1"/>
          <p:nvPr/>
        </p:nvSpPr>
        <p:spPr>
          <a:xfrm>
            <a:off x="1259632" y="219709"/>
            <a:ext cx="7336750" cy="52322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800" spc="300">
                <a:latin typeface="TradeGothic"/>
                <a:ea typeface="TradeGothic"/>
                <a:cs typeface="TradeGothic"/>
                <a:sym typeface="TradeGothic"/>
              </a:defRPr>
            </a:pPr>
            <a:r>
              <a:rPr lang="en-US" dirty="0"/>
              <a:t>OPEX</a:t>
            </a:r>
          </a:p>
        </p:txBody>
      </p:sp>
      <p:sp>
        <p:nvSpPr>
          <p:cNvPr id="163" name="Rectangle 4"/>
          <p:cNvSpPr/>
          <p:nvPr/>
        </p:nvSpPr>
        <p:spPr>
          <a:xfrm>
            <a:off x="-1" y="1539"/>
            <a:ext cx="1015200" cy="5143500"/>
          </a:xfrm>
          <a:prstGeom prst="rect">
            <a:avLst/>
          </a:prstGeom>
          <a:solidFill>
            <a:srgbClr val="7AB51D"/>
          </a:solidFill>
          <a:ln w="12700">
            <a:miter lim="400000"/>
          </a:ln>
        </p:spPr>
        <p:txBody>
          <a:bodyPr lIns="45719" rIns="45719" anchor="ctr"/>
          <a:lstStyle/>
          <a:p>
            <a:pPr algn="ctr">
              <a:defRPr>
                <a:solidFill>
                  <a:srgbClr val="FFFFFF"/>
                </a:solidFill>
              </a:defRPr>
            </a:pPr>
            <a:endParaRPr dirty="0"/>
          </a:p>
        </p:txBody>
      </p:sp>
      <p:sp>
        <p:nvSpPr>
          <p:cNvPr id="164" name="TextBox 3"/>
          <p:cNvSpPr txBox="1"/>
          <p:nvPr/>
        </p:nvSpPr>
        <p:spPr>
          <a:xfrm rot="16200000">
            <a:off x="-2055531" y="1848876"/>
            <a:ext cx="5141963" cy="1200329"/>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lvl1pPr>
              <a:defRPr sz="3600" spc="300">
                <a:solidFill>
                  <a:srgbClr val="FFFFFF"/>
                </a:solidFill>
                <a:latin typeface="TradeGothic"/>
                <a:ea typeface="TradeGothic"/>
                <a:cs typeface="TradeGothic"/>
                <a:sym typeface="TradeGothic"/>
              </a:defRPr>
            </a:lvl1pPr>
          </a:lstStyle>
          <a:p>
            <a:r>
              <a:rPr lang="de-DE" b="1" spc="0" dirty="0"/>
              <a:t>SPRINKLED NOT STIRRED!</a:t>
            </a:r>
          </a:p>
          <a:p>
            <a:r>
              <a:rPr lang="de-DE" b="1" spc="0" dirty="0"/>
              <a:t>PRICE FORECAST</a:t>
            </a:r>
            <a:endParaRPr b="1" spc="0" dirty="0"/>
          </a:p>
        </p:txBody>
      </p:sp>
      <p:sp>
        <p:nvSpPr>
          <p:cNvPr id="3" name="Textfeld 2">
            <a:extLst>
              <a:ext uri="{FF2B5EF4-FFF2-40B4-BE49-F238E27FC236}">
                <a16:creationId xmlns:a16="http://schemas.microsoft.com/office/drawing/2014/main" xmlns="" id="{B7F01516-8F9B-44B7-AB06-684ED996452C}"/>
              </a:ext>
            </a:extLst>
          </p:cNvPr>
          <p:cNvSpPr txBox="1"/>
          <p:nvPr/>
        </p:nvSpPr>
        <p:spPr>
          <a:xfrm>
            <a:off x="1507627" y="829332"/>
            <a:ext cx="3064373" cy="44627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spcAft>
                <a:spcPts val="600"/>
              </a:spcAft>
            </a:pPr>
            <a:r>
              <a:rPr lang="de-DE" dirty="0">
                <a:solidFill>
                  <a:srgbClr val="7AB51D"/>
                </a:solidFill>
                <a:uFill>
                  <a:solidFill>
                    <a:srgbClr val="7AB51D"/>
                  </a:solidFill>
                </a:uFill>
                <a:latin typeface="TradeGothic" panose="02000806040000020004" pitchFamily="2" charset="0"/>
              </a:rPr>
              <a:t>ELECTRICAL CONSUMPTION</a:t>
            </a:r>
            <a:endParaRPr lang="fi-FI" b="1" dirty="0">
              <a:latin typeface="TradeGothic" panose="02000806040000020004" pitchFamily="2" charset="0"/>
            </a:endParaRPr>
          </a:p>
        </p:txBody>
      </p:sp>
      <p:sp>
        <p:nvSpPr>
          <p:cNvPr id="2" name="Rechteck 1">
            <a:extLst>
              <a:ext uri="{FF2B5EF4-FFF2-40B4-BE49-F238E27FC236}">
                <a16:creationId xmlns:a16="http://schemas.microsoft.com/office/drawing/2014/main" xmlns="" id="{BC9FACB2-04EC-4AAC-BA3C-9F3DB36F1AD5}"/>
              </a:ext>
            </a:extLst>
          </p:cNvPr>
          <p:cNvSpPr/>
          <p:nvPr/>
        </p:nvSpPr>
        <p:spPr>
          <a:xfrm>
            <a:off x="1835696" y="1203598"/>
            <a:ext cx="6520757" cy="369332"/>
          </a:xfrm>
          <a:prstGeom prst="rect">
            <a:avLst/>
          </a:prstGeom>
        </p:spPr>
        <p:txBody>
          <a:bodyPr wrap="square">
            <a:spAutoFit/>
          </a:bodyPr>
          <a:lstStyle/>
          <a:p>
            <a:pPr marR="69310"/>
            <a:r>
              <a:rPr lang="en-US" dirty="0">
                <a:solidFill>
                  <a:srgbClr val="78B51C"/>
                </a:solidFill>
                <a:latin typeface="Futura-Light" panose="020B0400000000000000" pitchFamily="34" charset="0"/>
              </a:rPr>
              <a:t>» Extract of our study from 2016:</a:t>
            </a:r>
          </a:p>
        </p:txBody>
      </p:sp>
      <p:sp>
        <p:nvSpPr>
          <p:cNvPr id="5" name="Textfeld 4">
            <a:extLst>
              <a:ext uri="{FF2B5EF4-FFF2-40B4-BE49-F238E27FC236}">
                <a16:creationId xmlns:a16="http://schemas.microsoft.com/office/drawing/2014/main" xmlns="" id="{16067ECA-32F5-48AB-9CE7-782F806E6430}"/>
              </a:ext>
            </a:extLst>
          </p:cNvPr>
          <p:cNvSpPr txBox="1"/>
          <p:nvPr/>
        </p:nvSpPr>
        <p:spPr>
          <a:xfrm>
            <a:off x="2083890" y="1652778"/>
            <a:ext cx="7060110" cy="10002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R="69310">
              <a:spcAft>
                <a:spcPts val="600"/>
              </a:spcAft>
            </a:pPr>
            <a:r>
              <a:rPr lang="en-US" dirty="0">
                <a:solidFill>
                  <a:schemeClr val="bg1"/>
                </a:solidFill>
                <a:latin typeface="Futura-Light" panose="020B0400000000000000" pitchFamily="34" charset="0"/>
              </a:rPr>
              <a:t>2,35 % energy output electrical (CHP) * 39 % (electrical </a:t>
            </a:r>
            <a:r>
              <a:rPr lang="en-US" dirty="0" err="1">
                <a:solidFill>
                  <a:schemeClr val="bg1"/>
                </a:solidFill>
                <a:latin typeface="Futura-Light" panose="020B0400000000000000" pitchFamily="34" charset="0"/>
              </a:rPr>
              <a:t>effiency</a:t>
            </a:r>
            <a:r>
              <a:rPr lang="en-US" dirty="0">
                <a:solidFill>
                  <a:schemeClr val="bg1"/>
                </a:solidFill>
                <a:latin typeface="Futura-Light" panose="020B0400000000000000" pitchFamily="34" charset="0"/>
              </a:rPr>
              <a:t> CHP) </a:t>
            </a:r>
          </a:p>
          <a:p>
            <a:pPr marR="69310" algn="ctr"/>
            <a:r>
              <a:rPr lang="en-US" dirty="0">
                <a:solidFill>
                  <a:schemeClr val="bg1"/>
                </a:solidFill>
                <a:latin typeface="Futura-Light" panose="020B0400000000000000" pitchFamily="34" charset="0"/>
              </a:rPr>
              <a:t>=</a:t>
            </a:r>
            <a:endParaRPr lang="de-DE" dirty="0"/>
          </a:p>
          <a:p>
            <a:pPr algn="ctr"/>
            <a:r>
              <a:rPr lang="el-GR" dirty="0"/>
              <a:t>Σ0,92 % </a:t>
            </a:r>
            <a:r>
              <a:rPr lang="de-DE" dirty="0" err="1">
                <a:latin typeface="Futura-Light" panose="020B0400000000000000" pitchFamily="34" charset="0"/>
              </a:rPr>
              <a:t>of</a:t>
            </a:r>
            <a:r>
              <a:rPr lang="de-DE" dirty="0">
                <a:latin typeface="Futura-Light" panose="020B0400000000000000" pitchFamily="34" charset="0"/>
              </a:rPr>
              <a:t> total </a:t>
            </a:r>
            <a:r>
              <a:rPr lang="de-DE" dirty="0" err="1">
                <a:latin typeface="Futura-Light" panose="020B0400000000000000" pitchFamily="34" charset="0"/>
              </a:rPr>
              <a:t>energy</a:t>
            </a:r>
            <a:r>
              <a:rPr lang="de-DE" dirty="0">
                <a:latin typeface="Futura-Light" panose="020B0400000000000000" pitchFamily="34" charset="0"/>
              </a:rPr>
              <a:t> </a:t>
            </a:r>
            <a:r>
              <a:rPr lang="de-DE" dirty="0" err="1">
                <a:latin typeface="Futura-Light" panose="020B0400000000000000" pitchFamily="34" charset="0"/>
              </a:rPr>
              <a:t>output</a:t>
            </a:r>
            <a:endParaRPr lang="de-DE" dirty="0">
              <a:latin typeface="Futura-Light" panose="020B0400000000000000" pitchFamily="34" charset="0"/>
            </a:endParaRPr>
          </a:p>
        </p:txBody>
      </p:sp>
      <p:graphicFrame>
        <p:nvGraphicFramePr>
          <p:cNvPr id="6" name="Tabelle 5">
            <a:extLst>
              <a:ext uri="{FF2B5EF4-FFF2-40B4-BE49-F238E27FC236}">
                <a16:creationId xmlns:a16="http://schemas.microsoft.com/office/drawing/2014/main" xmlns="" id="{0E0943A8-A378-48DA-8D2F-ADFEA01CAABB}"/>
              </a:ext>
            </a:extLst>
          </p:cNvPr>
          <p:cNvGraphicFramePr>
            <a:graphicFrameLocks noGrp="1"/>
          </p:cNvGraphicFramePr>
          <p:nvPr>
            <p:extLst>
              <p:ext uri="{D42A27DB-BD31-4B8C-83A1-F6EECF244321}">
                <p14:modId xmlns:p14="http://schemas.microsoft.com/office/powerpoint/2010/main" val="2804949281"/>
              </p:ext>
            </p:extLst>
          </p:nvPr>
        </p:nvGraphicFramePr>
        <p:xfrm>
          <a:off x="1080121" y="2787774"/>
          <a:ext cx="8028385" cy="2079081"/>
        </p:xfrm>
        <a:graphic>
          <a:graphicData uri="http://schemas.openxmlformats.org/drawingml/2006/table">
            <a:tbl>
              <a:tblPr firstRow="1" firstCol="1" bandRow="1">
                <a:tableStyleId>{5940675A-B579-460E-94D1-54222C63F5DA}</a:tableStyleId>
              </a:tblPr>
              <a:tblGrid>
                <a:gridCol w="683567">
                  <a:extLst>
                    <a:ext uri="{9D8B030D-6E8A-4147-A177-3AD203B41FA5}">
                      <a16:colId xmlns:a16="http://schemas.microsoft.com/office/drawing/2014/main" xmlns="" val="3204298496"/>
                    </a:ext>
                  </a:extLst>
                </a:gridCol>
                <a:gridCol w="576064">
                  <a:extLst>
                    <a:ext uri="{9D8B030D-6E8A-4147-A177-3AD203B41FA5}">
                      <a16:colId xmlns:a16="http://schemas.microsoft.com/office/drawing/2014/main" xmlns="" val="3237497879"/>
                    </a:ext>
                  </a:extLst>
                </a:gridCol>
                <a:gridCol w="648072">
                  <a:extLst>
                    <a:ext uri="{9D8B030D-6E8A-4147-A177-3AD203B41FA5}">
                      <a16:colId xmlns:a16="http://schemas.microsoft.com/office/drawing/2014/main" xmlns="" val="4120526244"/>
                    </a:ext>
                  </a:extLst>
                </a:gridCol>
                <a:gridCol w="648072">
                  <a:extLst>
                    <a:ext uri="{9D8B030D-6E8A-4147-A177-3AD203B41FA5}">
                      <a16:colId xmlns:a16="http://schemas.microsoft.com/office/drawing/2014/main" xmlns="" val="718785674"/>
                    </a:ext>
                  </a:extLst>
                </a:gridCol>
                <a:gridCol w="613378">
                  <a:extLst>
                    <a:ext uri="{9D8B030D-6E8A-4147-A177-3AD203B41FA5}">
                      <a16:colId xmlns:a16="http://schemas.microsoft.com/office/drawing/2014/main" xmlns="" val="323575774"/>
                    </a:ext>
                  </a:extLst>
                </a:gridCol>
                <a:gridCol w="607404">
                  <a:extLst>
                    <a:ext uri="{9D8B030D-6E8A-4147-A177-3AD203B41FA5}">
                      <a16:colId xmlns:a16="http://schemas.microsoft.com/office/drawing/2014/main" xmlns="" val="3186182015"/>
                    </a:ext>
                  </a:extLst>
                </a:gridCol>
                <a:gridCol w="607404">
                  <a:extLst>
                    <a:ext uri="{9D8B030D-6E8A-4147-A177-3AD203B41FA5}">
                      <a16:colId xmlns:a16="http://schemas.microsoft.com/office/drawing/2014/main" xmlns="" val="1926331125"/>
                    </a:ext>
                  </a:extLst>
                </a:gridCol>
                <a:gridCol w="607404">
                  <a:extLst>
                    <a:ext uri="{9D8B030D-6E8A-4147-A177-3AD203B41FA5}">
                      <a16:colId xmlns:a16="http://schemas.microsoft.com/office/drawing/2014/main" xmlns="" val="2038094540"/>
                    </a:ext>
                  </a:extLst>
                </a:gridCol>
                <a:gridCol w="607404">
                  <a:extLst>
                    <a:ext uri="{9D8B030D-6E8A-4147-A177-3AD203B41FA5}">
                      <a16:colId xmlns:a16="http://schemas.microsoft.com/office/drawing/2014/main" xmlns="" val="3287082671"/>
                    </a:ext>
                  </a:extLst>
                </a:gridCol>
                <a:gridCol w="607404">
                  <a:extLst>
                    <a:ext uri="{9D8B030D-6E8A-4147-A177-3AD203B41FA5}">
                      <a16:colId xmlns:a16="http://schemas.microsoft.com/office/drawing/2014/main" xmlns="" val="266329804"/>
                    </a:ext>
                  </a:extLst>
                </a:gridCol>
                <a:gridCol w="526066">
                  <a:extLst>
                    <a:ext uri="{9D8B030D-6E8A-4147-A177-3AD203B41FA5}">
                      <a16:colId xmlns:a16="http://schemas.microsoft.com/office/drawing/2014/main" xmlns="" val="707861774"/>
                    </a:ext>
                  </a:extLst>
                </a:gridCol>
                <a:gridCol w="648072">
                  <a:extLst>
                    <a:ext uri="{9D8B030D-6E8A-4147-A177-3AD203B41FA5}">
                      <a16:colId xmlns:a16="http://schemas.microsoft.com/office/drawing/2014/main" xmlns="" val="126167947"/>
                    </a:ext>
                  </a:extLst>
                </a:gridCol>
                <a:gridCol w="648074">
                  <a:extLst>
                    <a:ext uri="{9D8B030D-6E8A-4147-A177-3AD203B41FA5}">
                      <a16:colId xmlns:a16="http://schemas.microsoft.com/office/drawing/2014/main" xmlns="" val="3623486272"/>
                    </a:ext>
                  </a:extLst>
                </a:gridCol>
              </a:tblGrid>
              <a:tr h="156677">
                <a:tc>
                  <a:txBody>
                    <a:bodyPr/>
                    <a:lstStyle/>
                    <a:p>
                      <a:pPr algn="ctr">
                        <a:spcAft>
                          <a:spcPts val="0"/>
                        </a:spcAft>
                      </a:pPr>
                      <a:r>
                        <a:rPr lang="en-US" sz="900" spc="-20">
                          <a:effectLst/>
                          <a:latin typeface="Futura-Light" panose="020B0400000000000000" pitchFamily="34" charset="0"/>
                        </a:rPr>
                        <a:t>Plant</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tc>
                <a:tc>
                  <a:txBody>
                    <a:bodyPr/>
                    <a:lstStyle/>
                    <a:p>
                      <a:pPr algn="ctr">
                        <a:spcAft>
                          <a:spcPts val="0"/>
                        </a:spcAft>
                      </a:pPr>
                      <a:r>
                        <a:rPr lang="en-US" sz="900" spc="-20">
                          <a:effectLst/>
                          <a:latin typeface="Futura-Light" panose="020B0400000000000000" pitchFamily="34" charset="0"/>
                        </a:rPr>
                        <a:t>1</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en-US" sz="900" spc="-20">
                          <a:effectLst/>
                          <a:latin typeface="Futura-Light" panose="020B0400000000000000" pitchFamily="34" charset="0"/>
                        </a:rPr>
                        <a:t>2</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en-US" sz="900" spc="-20">
                          <a:effectLst/>
                          <a:latin typeface="Futura-Light" panose="020B0400000000000000" pitchFamily="34" charset="0"/>
                        </a:rPr>
                        <a:t>3</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en-US" sz="900" spc="-20">
                          <a:effectLst/>
                          <a:latin typeface="Futura-Light" panose="020B0400000000000000" pitchFamily="34" charset="0"/>
                        </a:rPr>
                        <a:t>4</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en-US" sz="900" spc="-20">
                          <a:effectLst/>
                          <a:latin typeface="Futura-Light" panose="020B0400000000000000" pitchFamily="34" charset="0"/>
                        </a:rPr>
                        <a:t>5</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en-US" sz="900" spc="-20" dirty="0">
                          <a:effectLst/>
                          <a:latin typeface="Futura-Light" panose="020B0400000000000000" pitchFamily="34" charset="0"/>
                        </a:rPr>
                        <a:t>6</a:t>
                      </a:r>
                      <a:endParaRPr lang="de-DE" sz="1000" dirty="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en-US" sz="900" spc="-20">
                          <a:effectLst/>
                          <a:latin typeface="Futura-Light" panose="020B0400000000000000" pitchFamily="34" charset="0"/>
                        </a:rPr>
                        <a:t>7</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en-US" sz="900" spc="-20">
                          <a:effectLst/>
                          <a:latin typeface="Futura-Light" panose="020B0400000000000000" pitchFamily="34" charset="0"/>
                        </a:rPr>
                        <a:t>8</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en-US" sz="900" spc="-20">
                          <a:effectLst/>
                          <a:latin typeface="Futura-Light" panose="020B0400000000000000" pitchFamily="34" charset="0"/>
                        </a:rPr>
                        <a:t>9</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en-US" sz="900" spc="-20">
                          <a:effectLst/>
                          <a:latin typeface="Futura-Light" panose="020B0400000000000000" pitchFamily="34" charset="0"/>
                        </a:rPr>
                        <a:t>10</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en-US" sz="900" spc="-20">
                          <a:effectLst/>
                          <a:latin typeface="Futura-Light" panose="020B0400000000000000" pitchFamily="34" charset="0"/>
                        </a:rPr>
                        <a:t>11</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en-US" sz="900" spc="-20">
                          <a:effectLst/>
                          <a:latin typeface="Futura-Light" panose="020B0400000000000000" pitchFamily="34" charset="0"/>
                        </a:rPr>
                        <a:t>Sum</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extLst>
                  <a:ext uri="{0D108BD9-81ED-4DB2-BD59-A6C34878D82A}">
                    <a16:rowId xmlns:a16="http://schemas.microsoft.com/office/drawing/2014/main" xmlns="" val="4177225026"/>
                  </a:ext>
                </a:extLst>
              </a:tr>
              <a:tr h="200284">
                <a:tc>
                  <a:txBody>
                    <a:bodyPr/>
                    <a:lstStyle/>
                    <a:p>
                      <a:pPr algn="ctr">
                        <a:spcAft>
                          <a:spcPts val="0"/>
                        </a:spcAft>
                      </a:pPr>
                      <a:r>
                        <a:rPr lang="en-US" sz="900" spc="-20">
                          <a:effectLst/>
                          <a:latin typeface="Futura-Light" panose="020B0400000000000000" pitchFamily="34" charset="0"/>
                        </a:rPr>
                        <a:t>Type of plant</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tc>
                <a:tc>
                  <a:txBody>
                    <a:bodyPr/>
                    <a:lstStyle/>
                    <a:p>
                      <a:pPr algn="ctr">
                        <a:spcAft>
                          <a:spcPts val="0"/>
                        </a:spcAft>
                      </a:pPr>
                      <a:r>
                        <a:rPr lang="en-US" sz="900" spc="-20">
                          <a:effectLst/>
                          <a:latin typeface="Futura-Light" panose="020B0400000000000000" pitchFamily="34" charset="0"/>
                        </a:rPr>
                        <a:t>SBmaxi</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en-US" sz="900" spc="-20">
                          <a:effectLst/>
                          <a:latin typeface="Futura-Light" panose="020B0400000000000000" pitchFamily="34" charset="0"/>
                        </a:rPr>
                        <a:t>SBmaxi</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en-US" sz="900" spc="-20">
                          <a:effectLst/>
                          <a:latin typeface="Futura-Light" panose="020B0400000000000000" pitchFamily="34" charset="0"/>
                        </a:rPr>
                        <a:t>SBmidi</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en-US" sz="900" spc="-20" dirty="0" err="1">
                          <a:effectLst/>
                          <a:latin typeface="Futura-Light" panose="020B0400000000000000" pitchFamily="34" charset="0"/>
                        </a:rPr>
                        <a:t>SBmidi</a:t>
                      </a:r>
                      <a:endParaRPr lang="de-DE" sz="1000" dirty="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en-US" sz="900" spc="-20">
                          <a:effectLst/>
                          <a:latin typeface="Futura-Light" panose="020B0400000000000000" pitchFamily="34" charset="0"/>
                        </a:rPr>
                        <a:t>SBmaxi</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en-US" sz="900" spc="-20">
                          <a:effectLst/>
                          <a:latin typeface="Futura-Light" panose="020B0400000000000000" pitchFamily="34" charset="0"/>
                        </a:rPr>
                        <a:t>SBmidi</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en-US" sz="900" spc="-20">
                          <a:effectLst/>
                          <a:latin typeface="Futura-Light" panose="020B0400000000000000" pitchFamily="34" charset="0"/>
                        </a:rPr>
                        <a:t>SBmidi</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en-US" sz="900" spc="-20">
                          <a:effectLst/>
                          <a:latin typeface="Futura-Light" panose="020B0400000000000000" pitchFamily="34" charset="0"/>
                        </a:rPr>
                        <a:t>SBmaxi</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en-US" sz="900" spc="-20">
                          <a:effectLst/>
                          <a:latin typeface="Futura-Light" panose="020B0400000000000000" pitchFamily="34" charset="0"/>
                        </a:rPr>
                        <a:t>SBmidi</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en-US" sz="900" spc="-20">
                          <a:effectLst/>
                          <a:latin typeface="Futura-Light" panose="020B0400000000000000" pitchFamily="34" charset="0"/>
                        </a:rPr>
                        <a:t>SBmidi</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en-US" sz="900" spc="-20">
                          <a:effectLst/>
                          <a:latin typeface="Futura-Light" panose="020B0400000000000000" pitchFamily="34" charset="0"/>
                        </a:rPr>
                        <a:t>SBmidi</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en-US" sz="900" spc="-20">
                          <a:effectLst/>
                          <a:latin typeface="Futura-Light" panose="020B0400000000000000" pitchFamily="34" charset="0"/>
                        </a:rPr>
                        <a:t> </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extLst>
                  <a:ext uri="{0D108BD9-81ED-4DB2-BD59-A6C34878D82A}">
                    <a16:rowId xmlns:a16="http://schemas.microsoft.com/office/drawing/2014/main" xmlns="" val="2704596604"/>
                  </a:ext>
                </a:extLst>
              </a:tr>
              <a:tr h="400567">
                <a:tc>
                  <a:txBody>
                    <a:bodyPr/>
                    <a:lstStyle/>
                    <a:p>
                      <a:pPr algn="ctr">
                        <a:spcAft>
                          <a:spcPts val="0"/>
                        </a:spcAft>
                      </a:pPr>
                      <a:r>
                        <a:rPr lang="en-GB" sz="900" spc="-20">
                          <a:effectLst/>
                          <a:latin typeface="Futura-Light" panose="020B0400000000000000" pitchFamily="34" charset="0"/>
                        </a:rPr>
                        <a:t>Sum consumption</a:t>
                      </a:r>
                      <a:endParaRPr lang="de-DE" sz="1000">
                        <a:effectLst/>
                        <a:latin typeface="Futura-Light" panose="020B0400000000000000" pitchFamily="34" charset="0"/>
                      </a:endParaRPr>
                    </a:p>
                    <a:p>
                      <a:pPr algn="ctr">
                        <a:spcAft>
                          <a:spcPts val="0"/>
                        </a:spcAft>
                      </a:pPr>
                      <a:r>
                        <a:rPr lang="de-DE" sz="900" spc="-20">
                          <a:effectLst/>
                          <a:latin typeface="Futura-Light" panose="020B0400000000000000" pitchFamily="34" charset="0"/>
                        </a:rPr>
                        <a:t>[kWh]</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tc>
                <a:tc>
                  <a:txBody>
                    <a:bodyPr/>
                    <a:lstStyle/>
                    <a:p>
                      <a:pPr algn="ctr">
                        <a:spcAft>
                          <a:spcPts val="0"/>
                        </a:spcAft>
                      </a:pPr>
                      <a:r>
                        <a:rPr lang="en-US" sz="900" spc="-20">
                          <a:effectLst/>
                          <a:latin typeface="Futura-Light" panose="020B0400000000000000" pitchFamily="34" charset="0"/>
                        </a:rPr>
                        <a:t>13.000</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en-US" sz="900" spc="-20">
                          <a:effectLst/>
                          <a:latin typeface="Futura-Light" panose="020B0400000000000000" pitchFamily="34" charset="0"/>
                        </a:rPr>
                        <a:t>99.792</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en-US" sz="900" spc="-20" dirty="0">
                          <a:effectLst/>
                          <a:latin typeface="Futura-Light" panose="020B0400000000000000" pitchFamily="34" charset="0"/>
                        </a:rPr>
                        <a:t>34.542</a:t>
                      </a:r>
                      <a:endParaRPr lang="de-DE" sz="1000" dirty="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en-US" sz="900" spc="-20">
                          <a:effectLst/>
                          <a:latin typeface="Futura-Light" panose="020B0400000000000000" pitchFamily="34" charset="0"/>
                        </a:rPr>
                        <a:t>69.522</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en-US" sz="900" spc="-20">
                          <a:effectLst/>
                          <a:latin typeface="Futura-Light" panose="020B0400000000000000" pitchFamily="34" charset="0"/>
                        </a:rPr>
                        <a:t>30.253</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en-US" sz="900" spc="-20">
                          <a:effectLst/>
                          <a:latin typeface="Futura-Light" panose="020B0400000000000000" pitchFamily="34" charset="0"/>
                        </a:rPr>
                        <a:t>48.541</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en-US" sz="900" spc="-20">
                          <a:effectLst/>
                          <a:latin typeface="Futura-Light" panose="020B0400000000000000" pitchFamily="34" charset="0"/>
                        </a:rPr>
                        <a:t>46.977</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en-US" sz="900" spc="-20">
                          <a:effectLst/>
                          <a:latin typeface="Futura-Light" panose="020B0400000000000000" pitchFamily="34" charset="0"/>
                        </a:rPr>
                        <a:t>40.127</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en-US" sz="900" spc="-20">
                          <a:effectLst/>
                          <a:latin typeface="Futura-Light" panose="020B0400000000000000" pitchFamily="34" charset="0"/>
                        </a:rPr>
                        <a:t>173.308</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en-US" sz="900" spc="-20">
                          <a:effectLst/>
                          <a:latin typeface="Futura-Light" panose="020B0400000000000000" pitchFamily="34" charset="0"/>
                        </a:rPr>
                        <a:t>30.564</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en-US" sz="900" spc="-20">
                          <a:effectLst/>
                          <a:latin typeface="Futura-Light" panose="020B0400000000000000" pitchFamily="34" charset="0"/>
                        </a:rPr>
                        <a:t>62.191</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en-US" sz="900" spc="-20">
                          <a:effectLst/>
                          <a:latin typeface="Futura-Light" panose="020B0400000000000000" pitchFamily="34" charset="0"/>
                        </a:rPr>
                        <a:t>648.817</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extLst>
                  <a:ext uri="{0D108BD9-81ED-4DB2-BD59-A6C34878D82A}">
                    <a16:rowId xmlns:a16="http://schemas.microsoft.com/office/drawing/2014/main" xmlns="" val="2801619436"/>
                  </a:ext>
                </a:extLst>
              </a:tr>
              <a:tr h="400567">
                <a:tc>
                  <a:txBody>
                    <a:bodyPr/>
                    <a:lstStyle/>
                    <a:p>
                      <a:pPr algn="ctr">
                        <a:spcAft>
                          <a:spcPts val="0"/>
                        </a:spcAft>
                      </a:pPr>
                      <a:r>
                        <a:rPr lang="en-GB" sz="900" spc="-20">
                          <a:effectLst/>
                          <a:latin typeface="Futura-Light" panose="020B0400000000000000" pitchFamily="34" charset="0"/>
                        </a:rPr>
                        <a:t>Sum production</a:t>
                      </a:r>
                      <a:endParaRPr lang="de-DE" sz="1000">
                        <a:effectLst/>
                        <a:latin typeface="Futura-Light" panose="020B0400000000000000" pitchFamily="34" charset="0"/>
                      </a:endParaRPr>
                    </a:p>
                    <a:p>
                      <a:pPr algn="ctr">
                        <a:spcAft>
                          <a:spcPts val="0"/>
                        </a:spcAft>
                      </a:pPr>
                      <a:r>
                        <a:rPr lang="de-DE" sz="900" spc="-20">
                          <a:effectLst/>
                          <a:latin typeface="Futura-Light" panose="020B0400000000000000" pitchFamily="34" charset="0"/>
                        </a:rPr>
                        <a:t>[kWh]</a:t>
                      </a:r>
                      <a:endParaRPr lang="de-DE" sz="1000">
                        <a:effectLst/>
                        <a:latin typeface="Futura-Light" panose="020B0400000000000000" pitchFamily="34" charset="0"/>
                      </a:endParaRPr>
                    </a:p>
                    <a:p>
                      <a:pPr algn="ctr">
                        <a:spcAft>
                          <a:spcPts val="0"/>
                        </a:spcAft>
                      </a:pPr>
                      <a:r>
                        <a:rPr lang="de-DE" sz="900" spc="-20">
                          <a:effectLst/>
                          <a:latin typeface="Futura-Light" panose="020B0400000000000000" pitchFamily="34" charset="0"/>
                        </a:rPr>
                        <a:t>CHP</a:t>
                      </a:r>
                      <a:r>
                        <a:rPr lang="de-DE" sz="900" spc="-20" baseline="-25000">
                          <a:effectLst/>
                          <a:latin typeface="Futura-Light" panose="020B0400000000000000" pitchFamily="34" charset="0"/>
                        </a:rPr>
                        <a:t>el</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tc>
                <a:tc>
                  <a:txBody>
                    <a:bodyPr/>
                    <a:lstStyle/>
                    <a:p>
                      <a:pPr algn="ctr">
                        <a:spcAft>
                          <a:spcPts val="0"/>
                        </a:spcAft>
                      </a:pPr>
                      <a:r>
                        <a:rPr lang="de-DE" sz="900" spc="-20">
                          <a:effectLst/>
                          <a:latin typeface="Futura-Light" panose="020B0400000000000000" pitchFamily="34" charset="0"/>
                        </a:rPr>
                        <a:t>571.028</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de-DE" sz="900" spc="-20">
                          <a:effectLst/>
                          <a:latin typeface="Futura-Light" panose="020B0400000000000000" pitchFamily="34" charset="0"/>
                        </a:rPr>
                        <a:t>3.340.128</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de-DE" sz="900" spc="-20">
                          <a:effectLst/>
                          <a:latin typeface="Futura-Light" panose="020B0400000000000000" pitchFamily="34" charset="0"/>
                        </a:rPr>
                        <a:t>1.613.365</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de-DE" sz="900" spc="-20">
                          <a:effectLst/>
                          <a:latin typeface="Futura-Light" panose="020B0400000000000000" pitchFamily="34" charset="0"/>
                        </a:rPr>
                        <a:t>3.107.840</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de-DE" sz="900" spc="-20">
                          <a:effectLst/>
                          <a:latin typeface="Futura-Light" panose="020B0400000000000000" pitchFamily="34" charset="0"/>
                        </a:rPr>
                        <a:t>1.609.196</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de-DE" sz="900" spc="-20">
                          <a:effectLst/>
                          <a:latin typeface="Futura-Light" panose="020B0400000000000000" pitchFamily="34" charset="0"/>
                        </a:rPr>
                        <a:t>1.286.385</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de-DE" sz="900" spc="-20">
                          <a:effectLst/>
                          <a:latin typeface="Futura-Light" panose="020B0400000000000000" pitchFamily="34" charset="0"/>
                        </a:rPr>
                        <a:t>1.757.382</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de-DE" sz="900" spc="-20">
                          <a:effectLst/>
                          <a:latin typeface="Futura-Light" panose="020B0400000000000000" pitchFamily="34" charset="0"/>
                        </a:rPr>
                        <a:t>3.407.662</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de-DE" sz="900" spc="-20">
                          <a:effectLst/>
                          <a:latin typeface="Futura-Light" panose="020B0400000000000000" pitchFamily="34" charset="0"/>
                        </a:rPr>
                        <a:t>5.796.603</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de-DE" sz="900" spc="-20">
                          <a:effectLst/>
                          <a:latin typeface="Futura-Light" panose="020B0400000000000000" pitchFamily="34" charset="0"/>
                        </a:rPr>
                        <a:t>623.659</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de-DE" sz="900" spc="-20">
                          <a:effectLst/>
                          <a:latin typeface="Futura-Light" panose="020B0400000000000000" pitchFamily="34" charset="0"/>
                        </a:rPr>
                        <a:t>4.533.333</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de-DE" sz="900" spc="-20">
                          <a:effectLst/>
                          <a:latin typeface="Futura-Light" panose="020B0400000000000000" pitchFamily="34" charset="0"/>
                        </a:rPr>
                        <a:t>27.646.581</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extLst>
                  <a:ext uri="{0D108BD9-81ED-4DB2-BD59-A6C34878D82A}">
                    <a16:rowId xmlns:a16="http://schemas.microsoft.com/office/drawing/2014/main" xmlns="" val="4226643367"/>
                  </a:ext>
                </a:extLst>
              </a:tr>
              <a:tr h="556344">
                <a:tc>
                  <a:txBody>
                    <a:bodyPr/>
                    <a:lstStyle/>
                    <a:p>
                      <a:pPr algn="ctr">
                        <a:spcAft>
                          <a:spcPts val="0"/>
                        </a:spcAft>
                      </a:pPr>
                      <a:r>
                        <a:rPr lang="en-GB" sz="1000">
                          <a:effectLst/>
                          <a:latin typeface="Futura-Light" panose="020B0400000000000000" pitchFamily="34" charset="0"/>
                        </a:rPr>
                        <a:t>inherent</a:t>
                      </a:r>
                      <a:r>
                        <a:rPr lang="de-DE" sz="1000">
                          <a:effectLst/>
                          <a:latin typeface="Futura-Light" panose="020B0400000000000000" pitchFamily="34" charset="0"/>
                        </a:rPr>
                        <a:t> power </a:t>
                      </a:r>
                      <a:r>
                        <a:rPr lang="en-GB" sz="1000">
                          <a:effectLst/>
                          <a:latin typeface="Futura-Light" panose="020B0400000000000000" pitchFamily="34" charset="0"/>
                        </a:rPr>
                        <a:t>consumption</a:t>
                      </a:r>
                      <a:endParaRPr lang="de-DE" sz="1000">
                        <a:effectLst/>
                        <a:latin typeface="Futura-Light" panose="020B0400000000000000" pitchFamily="34" charset="0"/>
                      </a:endParaRPr>
                    </a:p>
                    <a:p>
                      <a:pPr algn="ctr">
                        <a:spcAft>
                          <a:spcPts val="0"/>
                        </a:spcAft>
                      </a:pPr>
                      <a:r>
                        <a:rPr lang="de-DE" sz="1000">
                          <a:effectLst/>
                          <a:latin typeface="Futura-Light" panose="020B0400000000000000" pitchFamily="34" charset="0"/>
                        </a:rPr>
                        <a:t>[kWh]</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tc>
                <a:tc>
                  <a:txBody>
                    <a:bodyPr/>
                    <a:lstStyle/>
                    <a:p>
                      <a:pPr algn="ctr">
                        <a:spcAft>
                          <a:spcPts val="0"/>
                        </a:spcAft>
                      </a:pPr>
                      <a:r>
                        <a:rPr lang="de-DE" sz="1000">
                          <a:effectLst/>
                          <a:latin typeface="Futura-Light" panose="020B0400000000000000" pitchFamily="34" charset="0"/>
                        </a:rPr>
                        <a:t>2,28%</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de-DE" sz="1000">
                          <a:effectLst/>
                          <a:latin typeface="Futura-Light" panose="020B0400000000000000" pitchFamily="34" charset="0"/>
                        </a:rPr>
                        <a:t>2,99%</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de-DE" sz="1000">
                          <a:effectLst/>
                          <a:latin typeface="Futura-Light" panose="020B0400000000000000" pitchFamily="34" charset="0"/>
                        </a:rPr>
                        <a:t>2.14%</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de-DE" sz="1000">
                          <a:effectLst/>
                          <a:latin typeface="Futura-Light" panose="020B0400000000000000" pitchFamily="34" charset="0"/>
                        </a:rPr>
                        <a:t>2,24%</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de-DE" sz="1000">
                          <a:effectLst/>
                          <a:latin typeface="Futura-Light" panose="020B0400000000000000" pitchFamily="34" charset="0"/>
                        </a:rPr>
                        <a:t>1,88%</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de-DE" sz="1000">
                          <a:effectLst/>
                          <a:latin typeface="Futura-Light" panose="020B0400000000000000" pitchFamily="34" charset="0"/>
                        </a:rPr>
                        <a:t>3,77%</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de-DE" sz="1000">
                          <a:effectLst/>
                          <a:latin typeface="Futura-Light" panose="020B0400000000000000" pitchFamily="34" charset="0"/>
                        </a:rPr>
                        <a:t>2,67%</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de-DE" sz="1000">
                          <a:effectLst/>
                          <a:latin typeface="Futura-Light" panose="020B0400000000000000" pitchFamily="34" charset="0"/>
                        </a:rPr>
                        <a:t>1,18%</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de-DE" sz="1000">
                          <a:effectLst/>
                          <a:latin typeface="Futura-Light" panose="020B0400000000000000" pitchFamily="34" charset="0"/>
                        </a:rPr>
                        <a:t>2,99%</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de-DE" sz="1000">
                          <a:effectLst/>
                          <a:latin typeface="Futura-Light" panose="020B0400000000000000" pitchFamily="34" charset="0"/>
                        </a:rPr>
                        <a:t>4,90%</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de-DE" sz="1000">
                          <a:effectLst/>
                          <a:latin typeface="Futura-Light" panose="020B0400000000000000" pitchFamily="34" charset="0"/>
                        </a:rPr>
                        <a:t>1,37%</a:t>
                      </a:r>
                      <a:endParaRPr lang="de-DE" sz="1000">
                        <a:effectLst/>
                        <a:latin typeface="Futura-Light" panose="020B0400000000000000" pitchFamily="34" charset="0"/>
                        <a:ea typeface="Calibri" panose="020F0502020204030204" pitchFamily="34" charset="0"/>
                        <a:cs typeface="Frutiger-Light"/>
                      </a:endParaRPr>
                    </a:p>
                  </a:txBody>
                  <a:tcPr marL="14473" marR="14473" marT="0" marB="0" anchor="ctr"/>
                </a:tc>
                <a:tc>
                  <a:txBody>
                    <a:bodyPr/>
                    <a:lstStyle/>
                    <a:p>
                      <a:pPr algn="ctr">
                        <a:spcAft>
                          <a:spcPts val="0"/>
                        </a:spcAft>
                      </a:pPr>
                      <a:r>
                        <a:rPr lang="de-DE" sz="1000" dirty="0">
                          <a:effectLst/>
                          <a:latin typeface="Futura-Light" panose="020B0400000000000000" pitchFamily="34" charset="0"/>
                        </a:rPr>
                        <a:t>2,35%</a:t>
                      </a:r>
                      <a:endParaRPr lang="de-DE" sz="1000" dirty="0">
                        <a:effectLst/>
                        <a:latin typeface="Futura-Light" panose="020B0400000000000000" pitchFamily="34" charset="0"/>
                        <a:ea typeface="Calibri" panose="020F0502020204030204" pitchFamily="34" charset="0"/>
                        <a:cs typeface="Frutiger-Light"/>
                      </a:endParaRPr>
                    </a:p>
                  </a:txBody>
                  <a:tcPr marL="14473" marR="14473" marT="0" marB="0" anchor="ctr"/>
                </a:tc>
                <a:extLst>
                  <a:ext uri="{0D108BD9-81ED-4DB2-BD59-A6C34878D82A}">
                    <a16:rowId xmlns:a16="http://schemas.microsoft.com/office/drawing/2014/main" xmlns="" val="548597724"/>
                  </a:ext>
                </a:extLst>
              </a:tr>
            </a:tbl>
          </a:graphicData>
        </a:graphic>
      </p:graphicFrame>
    </p:spTree>
    <p:extLst>
      <p:ext uri="{BB962C8B-B14F-4D97-AF65-F5344CB8AC3E}">
        <p14:creationId xmlns:p14="http://schemas.microsoft.com/office/powerpoint/2010/main" val="19870947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3" name="Picture 7" descr="151120_300dpi_RGB">
            <a:extLst>
              <a:ext uri="{FF2B5EF4-FFF2-40B4-BE49-F238E27FC236}">
                <a16:creationId xmlns:a16="http://schemas.microsoft.com/office/drawing/2014/main" xmlns="" id="{118D85C7-73C7-4F93-9143-51AF44B9224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2508618" y="-1493419"/>
            <a:ext cx="5141962" cy="81288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14" name="TextBox 3">
            <a:extLst>
              <a:ext uri="{FF2B5EF4-FFF2-40B4-BE49-F238E27FC236}">
                <a16:creationId xmlns:a16="http://schemas.microsoft.com/office/drawing/2014/main" xmlns="" id="{710381A0-FB54-4FE2-B34B-9FCBDF075FB8}"/>
              </a:ext>
            </a:extLst>
          </p:cNvPr>
          <p:cNvSpPr txBox="1"/>
          <p:nvPr/>
        </p:nvSpPr>
        <p:spPr>
          <a:xfrm>
            <a:off x="1259632" y="219709"/>
            <a:ext cx="7336750" cy="52322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800" spc="300">
                <a:latin typeface="TradeGothic"/>
                <a:ea typeface="TradeGothic"/>
                <a:cs typeface="TradeGothic"/>
                <a:sym typeface="TradeGothic"/>
              </a:defRPr>
            </a:pPr>
            <a:r>
              <a:rPr lang="de-DE" dirty="0">
                <a:solidFill>
                  <a:srgbClr val="FBFBFB"/>
                </a:solidFill>
              </a:rPr>
              <a:t>CUT THROUGH THE DIGESTER</a:t>
            </a:r>
            <a:endParaRPr dirty="0">
              <a:solidFill>
                <a:srgbClr val="FBFBFB"/>
              </a:solidFill>
            </a:endParaRPr>
          </a:p>
        </p:txBody>
      </p:sp>
      <p:sp>
        <p:nvSpPr>
          <p:cNvPr id="163" name="Rectangle 4"/>
          <p:cNvSpPr/>
          <p:nvPr/>
        </p:nvSpPr>
        <p:spPr>
          <a:xfrm>
            <a:off x="-1" y="1539"/>
            <a:ext cx="1015200" cy="5143500"/>
          </a:xfrm>
          <a:prstGeom prst="rect">
            <a:avLst/>
          </a:prstGeom>
          <a:solidFill>
            <a:srgbClr val="7AB51D"/>
          </a:solidFill>
          <a:ln w="12700">
            <a:miter lim="400000"/>
          </a:ln>
        </p:spPr>
        <p:txBody>
          <a:bodyPr lIns="45719" rIns="45719" anchor="ctr"/>
          <a:lstStyle/>
          <a:p>
            <a:pPr algn="ctr">
              <a:defRPr>
                <a:solidFill>
                  <a:srgbClr val="FFFFFF"/>
                </a:solidFill>
              </a:defRPr>
            </a:pPr>
            <a:endParaRPr dirty="0"/>
          </a:p>
        </p:txBody>
      </p:sp>
      <p:sp>
        <p:nvSpPr>
          <p:cNvPr id="164" name="TextBox 3"/>
          <p:cNvSpPr txBox="1"/>
          <p:nvPr/>
        </p:nvSpPr>
        <p:spPr>
          <a:xfrm rot="16200000">
            <a:off x="-2055531" y="1848876"/>
            <a:ext cx="5141963" cy="1200329"/>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lvl1pPr>
              <a:defRPr sz="3600" spc="300">
                <a:solidFill>
                  <a:srgbClr val="FFFFFF"/>
                </a:solidFill>
                <a:latin typeface="TradeGothic"/>
                <a:ea typeface="TradeGothic"/>
                <a:cs typeface="TradeGothic"/>
                <a:sym typeface="TradeGothic"/>
              </a:defRPr>
            </a:lvl1pPr>
          </a:lstStyle>
          <a:p>
            <a:r>
              <a:rPr lang="de-DE" b="1" spc="0" dirty="0"/>
              <a:t>SPRINKLED NOT STIRRED</a:t>
            </a:r>
            <a:r>
              <a:rPr lang="de-DE" b="1" spc="0" dirty="0" smtClean="0"/>
              <a:t>!</a:t>
            </a:r>
            <a:endParaRPr lang="de-DE" b="1" spc="0" dirty="0"/>
          </a:p>
        </p:txBody>
      </p:sp>
      <p:pic>
        <p:nvPicPr>
          <p:cNvPr id="4098" name="Picture 2">
            <a:extLst>
              <a:ext uri="{FF2B5EF4-FFF2-40B4-BE49-F238E27FC236}">
                <a16:creationId xmlns:a16="http://schemas.microsoft.com/office/drawing/2014/main" xmlns="" id="{4E9DAE52-EE8F-465F-B4D5-6DE0D4384A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8398" y="1081307"/>
            <a:ext cx="4385970" cy="36481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2" name="Control 3">
            <a:extLst>
              <a:ext uri="{FF2B5EF4-FFF2-40B4-BE49-F238E27FC236}">
                <a16:creationId xmlns:a16="http://schemas.microsoft.com/office/drawing/2014/main" xmlns="" id="{7D80C570-0516-49CA-AD0B-C64A8B976A3B}"/>
              </a:ext>
            </a:extLst>
          </p:cNvPr>
          <p:cNvSpPr>
            <a:spLocks noChangeArrowheads="1" noChangeShapeType="1"/>
          </p:cNvSpPr>
          <p:nvPr/>
        </p:nvSpPr>
        <p:spPr bwMode="auto">
          <a:xfrm>
            <a:off x="1191459" y="1359122"/>
            <a:ext cx="2732289" cy="3791546"/>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lang="de-DE" altLang="de-DE" sz="1500" b="1" dirty="0" err="1" smtClean="0">
                <a:solidFill>
                  <a:srgbClr val="7AB51D"/>
                </a:solidFill>
                <a:latin typeface="Futura-Light" panose="020B0400000000000000" pitchFamily="34" charset="0"/>
              </a:rPr>
              <a:t>Kaasukupu</a:t>
            </a:r>
            <a:r>
              <a:rPr lang="de-DE" altLang="de-DE" sz="1500" b="1" dirty="0" smtClean="0">
                <a:solidFill>
                  <a:srgbClr val="7AB51D"/>
                </a:solidFill>
                <a:latin typeface="Futura-Light" panose="020B0400000000000000" pitchFamily="34" charset="0"/>
              </a:rPr>
              <a:t>, </a:t>
            </a:r>
            <a:r>
              <a:rPr lang="de-DE" altLang="de-DE" sz="1500" b="1" dirty="0" err="1" smtClean="0">
                <a:solidFill>
                  <a:srgbClr val="7AB51D"/>
                </a:solidFill>
                <a:latin typeface="Futura-Light" panose="020B0400000000000000" pitchFamily="34" charset="0"/>
              </a:rPr>
              <a:t>eristetty</a:t>
            </a:r>
            <a:endParaRPr lang="de-DE" altLang="de-DE" sz="1500" b="1" dirty="0" smtClean="0">
              <a:solidFill>
                <a:srgbClr val="7AB51D"/>
              </a:solidFill>
              <a:latin typeface="Futura-Light" panose="020B0400000000000000" pitchFamily="34" charset="0"/>
            </a:endParaRPr>
          </a:p>
          <a:p>
            <a:pPr lvl="0" defTabSz="914400" eaLnBrk="0" fontAlgn="base">
              <a:spcBef>
                <a:spcPct val="0"/>
              </a:spcBef>
              <a:spcAft>
                <a:spcPct val="0"/>
              </a:spcAft>
            </a:pPr>
            <a:r>
              <a:rPr lang="de-DE" altLang="de-DE" sz="1500" dirty="0" err="1" smtClean="0">
                <a:solidFill>
                  <a:srgbClr val="FFFFFF"/>
                </a:solidFill>
                <a:latin typeface="Futura-Light" panose="020B0400000000000000" pitchFamily="34" charset="0"/>
              </a:rPr>
              <a:t>Toimii</a:t>
            </a:r>
            <a:r>
              <a:rPr lang="de-DE" altLang="de-DE" sz="1500" dirty="0" smtClean="0">
                <a:solidFill>
                  <a:srgbClr val="FFFFFF"/>
                </a:solidFill>
                <a:latin typeface="Futura-Light" panose="020B0400000000000000" pitchFamily="34" charset="0"/>
              </a:rPr>
              <a:t> </a:t>
            </a:r>
            <a:r>
              <a:rPr lang="de-DE" altLang="de-DE" sz="1500" dirty="0" err="1" smtClean="0">
                <a:solidFill>
                  <a:srgbClr val="FFFFFF"/>
                </a:solidFill>
                <a:latin typeface="Futura-Light" panose="020B0400000000000000" pitchFamily="34" charset="0"/>
              </a:rPr>
              <a:t>kaasuvarastona</a:t>
            </a:r>
            <a:endParaRPr kumimoji="0" lang="de-DE" altLang="de-DE" sz="1500" b="1" i="0" u="none" strike="noStrike" cap="none" normalizeH="0" baseline="0" dirty="0">
              <a:ln>
                <a:noFill/>
              </a:ln>
              <a:solidFill>
                <a:srgbClr val="7AB51D"/>
              </a:solidFill>
              <a:effectLst/>
              <a:latin typeface="Futura-Light" panose="020B0400000000000000"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500" b="1" i="0" u="none" strike="noStrike" cap="none" normalizeH="0" baseline="0" dirty="0" err="1" smtClean="0">
                <a:ln>
                  <a:noFill/>
                </a:ln>
                <a:solidFill>
                  <a:srgbClr val="7AB51D"/>
                </a:solidFill>
                <a:effectLst/>
                <a:latin typeface="Futura-Light" panose="020B0400000000000000" pitchFamily="34" charset="0"/>
              </a:rPr>
              <a:t>biokaasualue</a:t>
            </a:r>
            <a:endParaRPr kumimoji="0" lang="de-DE" altLang="de-DE" sz="1500" b="1" i="0" u="none" strike="noStrike" cap="none" normalizeH="0" baseline="0" dirty="0">
              <a:ln>
                <a:noFill/>
              </a:ln>
              <a:solidFill>
                <a:srgbClr val="7AB51D"/>
              </a:solidFill>
              <a:effectLst/>
              <a:latin typeface="Futura-Light" panose="020B0400000000000000"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de-DE" altLang="de-DE" sz="1500" dirty="0" err="1" smtClean="0">
                <a:solidFill>
                  <a:srgbClr val="FFFFFF"/>
                </a:solidFill>
                <a:latin typeface="Futura-Light" panose="020B0400000000000000" pitchFamily="34" charset="0"/>
              </a:rPr>
              <a:t>noin</a:t>
            </a:r>
            <a:r>
              <a:rPr kumimoji="0" lang="de-DE" altLang="de-DE" sz="1500" b="0" i="0" u="none" strike="noStrike" cap="none" normalizeH="0" baseline="0" dirty="0" smtClean="0">
                <a:ln>
                  <a:noFill/>
                </a:ln>
                <a:solidFill>
                  <a:srgbClr val="FFFFFF"/>
                </a:solidFill>
                <a:effectLst/>
                <a:latin typeface="Futura-Light" panose="020B0400000000000000" pitchFamily="34" charset="0"/>
              </a:rPr>
              <a:t> </a:t>
            </a:r>
            <a:r>
              <a:rPr kumimoji="0" lang="de-DE" altLang="de-DE" sz="1500" b="0" i="0" u="none" strike="noStrike" cap="none" normalizeH="0" baseline="0" dirty="0">
                <a:ln>
                  <a:noFill/>
                </a:ln>
                <a:solidFill>
                  <a:srgbClr val="FFFFFF"/>
                </a:solidFill>
                <a:effectLst/>
                <a:latin typeface="Futura-Light" panose="020B0400000000000000" pitchFamily="34" charset="0"/>
              </a:rPr>
              <a:t>70 cm </a:t>
            </a:r>
            <a:r>
              <a:rPr kumimoji="0" lang="de-DE" altLang="de-DE" sz="1500" b="0" i="0" u="none" strike="noStrike" cap="none" normalizeH="0" baseline="0" dirty="0" err="1" smtClean="0">
                <a:ln>
                  <a:noFill/>
                </a:ln>
                <a:solidFill>
                  <a:srgbClr val="FFFFFF"/>
                </a:solidFill>
                <a:effectLst/>
                <a:latin typeface="Futura-Light" panose="020B0400000000000000" pitchFamily="34" charset="0"/>
              </a:rPr>
              <a:t>betonireunan</a:t>
            </a:r>
            <a:r>
              <a:rPr kumimoji="0" lang="de-DE" altLang="de-DE" sz="1500" b="0" i="0" u="none" strike="noStrike" cap="none" normalizeH="0" baseline="0" dirty="0" smtClean="0">
                <a:ln>
                  <a:noFill/>
                </a:ln>
                <a:solidFill>
                  <a:srgbClr val="FFFFFF"/>
                </a:solidFill>
                <a:effectLst/>
                <a:latin typeface="Futura-Light" panose="020B0400000000000000" pitchFamily="34" charset="0"/>
              </a:rPr>
              <a:t> </a:t>
            </a:r>
            <a:r>
              <a:rPr kumimoji="0" lang="de-DE" altLang="de-DE" sz="1500" b="0" i="0" u="none" strike="noStrike" cap="none" normalizeH="0" baseline="0" dirty="0" err="1" smtClean="0">
                <a:ln>
                  <a:noFill/>
                </a:ln>
                <a:solidFill>
                  <a:srgbClr val="FFFFFF"/>
                </a:solidFill>
                <a:effectLst/>
                <a:latin typeface="Futura-Light" panose="020B0400000000000000" pitchFamily="34" charset="0"/>
              </a:rPr>
              <a:t>sisäpuolella</a:t>
            </a:r>
            <a:r>
              <a:rPr kumimoji="0" lang="de-DE" altLang="de-DE" sz="1500" b="0" i="0" u="none" strike="noStrike" cap="none" normalizeH="0" baseline="0" dirty="0" smtClean="0">
                <a:ln>
                  <a:noFill/>
                </a:ln>
                <a:solidFill>
                  <a:srgbClr val="FFFFFF"/>
                </a:solidFill>
                <a:effectLst/>
                <a:latin typeface="Futura-Light" panose="020B0400000000000000" pitchFamily="34" charset="0"/>
              </a:rPr>
              <a:t> </a:t>
            </a:r>
            <a:r>
              <a:rPr kumimoji="0" lang="de-DE" altLang="de-DE" sz="1500" b="0" i="0" u="none" strike="noStrike" cap="none" normalizeH="0" baseline="0" dirty="0" err="1" smtClean="0">
                <a:ln>
                  <a:noFill/>
                </a:ln>
                <a:solidFill>
                  <a:srgbClr val="FFFFFF"/>
                </a:solidFill>
                <a:effectLst/>
                <a:latin typeface="Futura-Light" panose="020B0400000000000000" pitchFamily="34" charset="0"/>
              </a:rPr>
              <a:t>kastelua</a:t>
            </a:r>
            <a:r>
              <a:rPr kumimoji="0" lang="de-DE" altLang="de-DE" sz="1500" b="0" i="0" u="none" strike="noStrike" cap="none" normalizeH="0" baseline="0" dirty="0" smtClean="0">
                <a:ln>
                  <a:noFill/>
                </a:ln>
                <a:solidFill>
                  <a:srgbClr val="FFFFFF"/>
                </a:solidFill>
                <a:effectLst/>
                <a:latin typeface="Futura-Light" panose="020B0400000000000000" pitchFamily="34" charset="0"/>
              </a:rPr>
              <a:t> ja </a:t>
            </a:r>
            <a:r>
              <a:rPr kumimoji="0" lang="de-DE" altLang="de-DE" sz="1500" b="0" i="0" u="none" strike="noStrike" cap="none" normalizeH="0" baseline="0" dirty="0" err="1" smtClean="0">
                <a:ln>
                  <a:noFill/>
                </a:ln>
                <a:solidFill>
                  <a:srgbClr val="FFFFFF"/>
                </a:solidFill>
                <a:effectLst/>
                <a:latin typeface="Futura-Light" panose="020B0400000000000000" pitchFamily="34" charset="0"/>
              </a:rPr>
              <a:t>kaasunmuodostumista</a:t>
            </a:r>
            <a:r>
              <a:rPr kumimoji="0" lang="de-DE" altLang="de-DE" sz="1500" b="0" i="0" u="none" strike="noStrike" cap="none" normalizeH="0" baseline="0" dirty="0" smtClean="0">
                <a:ln>
                  <a:noFill/>
                </a:ln>
                <a:solidFill>
                  <a:srgbClr val="FFFFFF"/>
                </a:solidFill>
                <a:effectLst/>
                <a:latin typeface="Futura-Light" panose="020B0400000000000000" pitchFamily="34" charset="0"/>
              </a:rPr>
              <a:t> </a:t>
            </a:r>
            <a:r>
              <a:rPr kumimoji="0" lang="de-DE" altLang="de-DE" sz="1500" b="0" i="0" u="none" strike="noStrike" cap="none" normalizeH="0" baseline="0" dirty="0" err="1" smtClean="0">
                <a:ln>
                  <a:noFill/>
                </a:ln>
                <a:solidFill>
                  <a:srgbClr val="FFFFFF"/>
                </a:solidFill>
                <a:effectLst/>
                <a:latin typeface="Futura-Light" panose="020B0400000000000000" pitchFamily="34" charset="0"/>
              </a:rPr>
              <a:t>varten</a:t>
            </a:r>
            <a:r>
              <a:rPr kumimoji="0" lang="de-DE" altLang="de-DE" sz="1500" b="0" i="0" u="none" strike="noStrike" cap="none" normalizeH="0" baseline="0" dirty="0" smtClean="0">
                <a:ln>
                  <a:noFill/>
                </a:ln>
                <a:solidFill>
                  <a:srgbClr val="FFFFFF"/>
                </a:solidFill>
                <a:effectLst/>
                <a:latin typeface="Futura-Light" panose="020B0400000000000000" pitchFamily="34" charset="0"/>
              </a:rPr>
              <a:t> </a:t>
            </a:r>
            <a:endParaRPr kumimoji="0" lang="de-DE" altLang="de-DE" sz="1500" b="0" i="0" u="none" strike="noStrike" cap="none" normalizeH="0" baseline="0" dirty="0">
              <a:ln>
                <a:noFill/>
              </a:ln>
              <a:solidFill>
                <a:srgbClr val="FFFFFF"/>
              </a:solidFill>
              <a:effectLst/>
              <a:latin typeface="Futura-Light" panose="020B0400000000000000"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300" b="1" i="0" u="none" strike="noStrike" cap="none" normalizeH="0" baseline="0" dirty="0">
              <a:ln>
                <a:noFill/>
              </a:ln>
              <a:solidFill>
                <a:srgbClr val="7AB51D"/>
              </a:solidFill>
              <a:effectLst/>
              <a:latin typeface="Futura-Light" panose="020B0400000000000000"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500" b="1" i="0" u="none" strike="noStrike" cap="none" normalizeH="0" baseline="0" dirty="0" err="1" smtClean="0">
                <a:ln>
                  <a:noFill/>
                </a:ln>
                <a:solidFill>
                  <a:srgbClr val="7AB51D"/>
                </a:solidFill>
                <a:effectLst/>
                <a:latin typeface="Futura-Light" panose="020B0400000000000000" pitchFamily="34" charset="0"/>
              </a:rPr>
              <a:t>Mikrobimassa</a:t>
            </a:r>
            <a:r>
              <a:rPr kumimoji="0" lang="de-DE" altLang="de-DE" sz="1500" b="1" i="0" u="none" strike="noStrike" cap="none" normalizeH="0" baseline="0" dirty="0" smtClean="0">
                <a:ln>
                  <a:noFill/>
                </a:ln>
                <a:solidFill>
                  <a:srgbClr val="7AB51D"/>
                </a:solidFill>
                <a:effectLst/>
                <a:latin typeface="Futura-Light" panose="020B0400000000000000" pitchFamily="34" charset="0"/>
              </a:rPr>
              <a:t> ,</a:t>
            </a:r>
            <a:r>
              <a:rPr kumimoji="0" lang="de-DE" altLang="de-DE" sz="1500" b="1" i="0" u="none" strike="noStrike" cap="none" normalizeH="0" dirty="0" smtClean="0">
                <a:ln>
                  <a:noFill/>
                </a:ln>
                <a:solidFill>
                  <a:srgbClr val="7AB51D"/>
                </a:solidFill>
                <a:effectLst/>
                <a:latin typeface="Futura-Light" panose="020B0400000000000000" pitchFamily="34" charset="0"/>
              </a:rPr>
              <a:t> </a:t>
            </a:r>
            <a:r>
              <a:rPr kumimoji="0" lang="de-DE" altLang="de-DE" sz="1500" b="1" i="0" u="none" strike="noStrike" cap="none" normalizeH="0" dirty="0" err="1" smtClean="0">
                <a:ln>
                  <a:noFill/>
                </a:ln>
                <a:solidFill>
                  <a:srgbClr val="7AB51D"/>
                </a:solidFill>
                <a:effectLst/>
                <a:latin typeface="Futura-Light" panose="020B0400000000000000" pitchFamily="34" charset="0"/>
              </a:rPr>
              <a:t>runsas</a:t>
            </a:r>
            <a:r>
              <a:rPr kumimoji="0" lang="de-DE" altLang="de-DE" sz="1500" b="1" i="0" u="none" strike="noStrike" cap="none" normalizeH="0" dirty="0" smtClean="0">
                <a:ln>
                  <a:noFill/>
                </a:ln>
                <a:solidFill>
                  <a:srgbClr val="7AB51D"/>
                </a:solidFill>
                <a:effectLst/>
                <a:latin typeface="Futura-Light" panose="020B0400000000000000" pitchFamily="34" charset="0"/>
              </a:rPr>
              <a:t> </a:t>
            </a:r>
            <a:r>
              <a:rPr kumimoji="0" lang="de-DE" altLang="de-DE" sz="1500" b="1" i="0" u="none" strike="noStrike" cap="none" normalizeH="0" dirty="0" err="1" smtClean="0">
                <a:ln>
                  <a:noFill/>
                </a:ln>
                <a:solidFill>
                  <a:srgbClr val="7AB51D"/>
                </a:solidFill>
                <a:effectLst/>
                <a:latin typeface="Futura-Light" panose="020B0400000000000000" pitchFamily="34" charset="0"/>
              </a:rPr>
              <a:t>kuitupitoisuus</a:t>
            </a:r>
            <a:r>
              <a:rPr kumimoji="0" lang="de-DE" altLang="de-DE" sz="1500" b="1" i="0" u="none" strike="noStrike" cap="none" normalizeH="0" dirty="0" smtClean="0">
                <a:ln>
                  <a:noFill/>
                </a:ln>
                <a:solidFill>
                  <a:srgbClr val="7AB51D"/>
                </a:solidFill>
                <a:effectLst/>
                <a:latin typeface="Futura-Light" panose="020B0400000000000000" pitchFamily="34" charset="0"/>
              </a:rPr>
              <a:t> </a:t>
            </a:r>
            <a:r>
              <a:rPr lang="de-DE" altLang="de-DE" sz="1500" b="1" dirty="0">
                <a:solidFill>
                  <a:srgbClr val="7AB51D"/>
                </a:solidFill>
                <a:latin typeface="Futura-Light" panose="020B0400000000000000" pitchFamily="34" charset="0"/>
              </a:rPr>
              <a:t> </a:t>
            </a:r>
            <a:r>
              <a:rPr lang="de-DE" altLang="de-DE" sz="1500" b="1" dirty="0" err="1" smtClean="0">
                <a:solidFill>
                  <a:srgbClr val="7AB51D"/>
                </a:solidFill>
                <a:latin typeface="Futura-Light" panose="020B0400000000000000" pitchFamily="34" charset="0"/>
              </a:rPr>
              <a:t>lietteessä</a:t>
            </a:r>
            <a:endParaRPr kumimoji="0" lang="de-DE" altLang="de-DE" sz="1500" b="1" i="0" u="none" strike="noStrike" cap="none" normalizeH="0" baseline="0" dirty="0">
              <a:ln>
                <a:noFill/>
              </a:ln>
              <a:solidFill>
                <a:srgbClr val="7AB51D"/>
              </a:solidFill>
              <a:effectLst/>
              <a:latin typeface="Futura-Light" panose="020B0400000000000000"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500" b="0" i="0" u="none" strike="noStrike" cap="none" normalizeH="0" baseline="0" dirty="0" err="1" smtClean="0">
                <a:ln>
                  <a:noFill/>
                </a:ln>
                <a:solidFill>
                  <a:srgbClr val="FFFFFF"/>
                </a:solidFill>
                <a:effectLst/>
                <a:latin typeface="Futura-Light" panose="020B0400000000000000" pitchFamily="34" charset="0"/>
              </a:rPr>
              <a:t>Alue</a:t>
            </a:r>
            <a:r>
              <a:rPr kumimoji="0" lang="de-DE" altLang="de-DE" sz="1500" b="0" i="0" u="none" strike="noStrike" cap="none" normalizeH="0" baseline="0" dirty="0" smtClean="0">
                <a:ln>
                  <a:noFill/>
                </a:ln>
                <a:solidFill>
                  <a:srgbClr val="FFFFFF"/>
                </a:solidFill>
                <a:effectLst/>
                <a:latin typeface="Futura-Light" panose="020B0400000000000000" pitchFamily="34" charset="0"/>
              </a:rPr>
              <a:t> </a:t>
            </a:r>
            <a:r>
              <a:rPr kumimoji="0" lang="de-DE" altLang="de-DE" sz="1500" b="0" i="0" u="none" strike="noStrike" cap="none" normalizeH="0" baseline="0" dirty="0" err="1" smtClean="0">
                <a:ln>
                  <a:noFill/>
                </a:ln>
                <a:solidFill>
                  <a:srgbClr val="FFFFFF"/>
                </a:solidFill>
                <a:effectLst/>
                <a:latin typeface="Futura-Light" panose="020B0400000000000000" pitchFamily="34" charset="0"/>
              </a:rPr>
              <a:t>missä</a:t>
            </a:r>
            <a:r>
              <a:rPr kumimoji="0" lang="de-DE" altLang="de-DE" sz="1500" b="0" i="0" u="none" strike="noStrike" cap="none" normalizeH="0" baseline="0" dirty="0" smtClean="0">
                <a:ln>
                  <a:noFill/>
                </a:ln>
                <a:solidFill>
                  <a:srgbClr val="FFFFFF"/>
                </a:solidFill>
                <a:effectLst/>
                <a:latin typeface="Futura-Light" panose="020B0400000000000000" pitchFamily="34" charset="0"/>
              </a:rPr>
              <a:t> </a:t>
            </a:r>
            <a:r>
              <a:rPr kumimoji="0" lang="de-DE" altLang="de-DE" sz="1500" b="0" i="0" u="none" strike="noStrike" cap="none" normalizeH="0" baseline="0" dirty="0" err="1" smtClean="0">
                <a:ln>
                  <a:noFill/>
                </a:ln>
                <a:solidFill>
                  <a:srgbClr val="FFFFFF"/>
                </a:solidFill>
                <a:effectLst/>
                <a:latin typeface="Futura-Light" panose="020B0400000000000000" pitchFamily="34" charset="0"/>
              </a:rPr>
              <a:t>kaasu</a:t>
            </a:r>
            <a:r>
              <a:rPr kumimoji="0" lang="de-DE" altLang="de-DE" sz="1500" b="0" i="0" u="none" strike="noStrike" cap="none" normalizeH="0" baseline="0" dirty="0" smtClean="0">
                <a:ln>
                  <a:noFill/>
                </a:ln>
                <a:solidFill>
                  <a:srgbClr val="FFFFFF"/>
                </a:solidFill>
                <a:effectLst/>
                <a:latin typeface="Futura-Light" panose="020B0400000000000000" pitchFamily="34" charset="0"/>
              </a:rPr>
              <a:t> </a:t>
            </a:r>
            <a:r>
              <a:rPr kumimoji="0" lang="de-DE" altLang="de-DE" sz="1500" b="0" i="0" u="none" strike="noStrike" cap="none" normalizeH="0" baseline="0" dirty="0" err="1" smtClean="0">
                <a:ln>
                  <a:noFill/>
                </a:ln>
                <a:solidFill>
                  <a:srgbClr val="FFFFFF"/>
                </a:solidFill>
                <a:effectLst/>
                <a:latin typeface="Futura-Light" panose="020B0400000000000000" pitchFamily="34" charset="0"/>
              </a:rPr>
              <a:t>varsinaisesti</a:t>
            </a:r>
            <a:r>
              <a:rPr kumimoji="0" lang="de-DE" altLang="de-DE" sz="1500" b="0" i="0" u="none" strike="noStrike" cap="none" normalizeH="0" baseline="0" dirty="0" smtClean="0">
                <a:ln>
                  <a:noFill/>
                </a:ln>
                <a:solidFill>
                  <a:srgbClr val="FFFFFF"/>
                </a:solidFill>
                <a:effectLst/>
                <a:latin typeface="Futura-Light" panose="020B0400000000000000" pitchFamily="34" charset="0"/>
              </a:rPr>
              <a:t> </a:t>
            </a:r>
            <a:r>
              <a:rPr kumimoji="0" lang="de-DE" altLang="de-DE" sz="1500" b="0" i="0" u="none" strike="noStrike" cap="none" normalizeH="0" baseline="0" dirty="0" err="1" smtClean="0">
                <a:ln>
                  <a:noFill/>
                </a:ln>
                <a:solidFill>
                  <a:srgbClr val="FFFFFF"/>
                </a:solidFill>
                <a:effectLst/>
                <a:latin typeface="Futura-Light" panose="020B0400000000000000" pitchFamily="34" charset="0"/>
              </a:rPr>
              <a:t>muodostuu</a:t>
            </a:r>
            <a:endParaRPr kumimoji="0" lang="de-DE" altLang="de-DE" sz="1500" b="0" i="0" u="none" strike="noStrike" cap="none" normalizeH="0" baseline="0" dirty="0">
              <a:ln>
                <a:noFill/>
              </a:ln>
              <a:solidFill>
                <a:srgbClr val="FFFFFF"/>
              </a:solidFill>
              <a:effectLst/>
              <a:latin typeface="Futura-Light" panose="020B0400000000000000"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300" b="1" i="0" u="none" strike="noStrike" cap="none" normalizeH="0" baseline="0" dirty="0">
              <a:ln>
                <a:noFill/>
              </a:ln>
              <a:solidFill>
                <a:srgbClr val="7AB51D"/>
              </a:solidFill>
              <a:effectLst/>
              <a:latin typeface="Futura-Light" panose="020B0400000000000000"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500" b="1" i="0" u="none" strike="noStrike" cap="none" normalizeH="0" baseline="0" dirty="0" err="1" smtClean="0">
                <a:ln>
                  <a:noFill/>
                </a:ln>
                <a:solidFill>
                  <a:srgbClr val="7AB51D"/>
                </a:solidFill>
                <a:effectLst/>
                <a:latin typeface="Futura-Light" panose="020B0400000000000000" pitchFamily="34" charset="0"/>
              </a:rPr>
              <a:t>Nestemäinen</a:t>
            </a:r>
            <a:r>
              <a:rPr kumimoji="0" lang="de-DE" altLang="de-DE" sz="1500" b="1" i="0" u="none" strike="noStrike" cap="none" normalizeH="0" baseline="0" dirty="0" smtClean="0">
                <a:ln>
                  <a:noFill/>
                </a:ln>
                <a:solidFill>
                  <a:srgbClr val="7AB51D"/>
                </a:solidFill>
                <a:effectLst/>
                <a:latin typeface="Futura-Light" panose="020B0400000000000000" pitchFamily="34" charset="0"/>
              </a:rPr>
              <a:t> </a:t>
            </a:r>
            <a:r>
              <a:rPr kumimoji="0" lang="de-DE" altLang="de-DE" sz="1500" b="1" i="0" u="none" strike="noStrike" cap="none" normalizeH="0" baseline="0" dirty="0" err="1" smtClean="0">
                <a:ln>
                  <a:noFill/>
                </a:ln>
                <a:solidFill>
                  <a:srgbClr val="7AB51D"/>
                </a:solidFill>
                <a:effectLst/>
                <a:latin typeface="Futura-Light" panose="020B0400000000000000" pitchFamily="34" charset="0"/>
              </a:rPr>
              <a:t>alue</a:t>
            </a:r>
            <a:r>
              <a:rPr kumimoji="0" lang="de-DE" altLang="de-DE" sz="1500" b="1" i="0" u="none" strike="noStrike" cap="none" normalizeH="0" baseline="0" dirty="0" smtClean="0">
                <a:ln>
                  <a:noFill/>
                </a:ln>
                <a:solidFill>
                  <a:srgbClr val="7AB51D"/>
                </a:solidFill>
                <a:effectLst/>
                <a:latin typeface="Futura-Light" panose="020B0400000000000000" pitchFamily="34" charset="0"/>
              </a:rPr>
              <a:t> </a:t>
            </a:r>
            <a:endParaRPr kumimoji="0" lang="de-DE" altLang="de-DE" sz="1500" b="1" i="0" u="none" strike="noStrike" cap="none" normalizeH="0" baseline="0" dirty="0">
              <a:ln>
                <a:noFill/>
              </a:ln>
              <a:solidFill>
                <a:srgbClr val="7AB51D"/>
              </a:solidFill>
              <a:effectLst/>
              <a:latin typeface="Futura-Light" panose="020B0400000000000000"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500" b="0" i="0" u="none" strike="noStrike" cap="none" normalizeH="0" baseline="0" dirty="0" err="1" smtClean="0">
                <a:ln>
                  <a:noFill/>
                </a:ln>
                <a:solidFill>
                  <a:srgbClr val="FFFFFF"/>
                </a:solidFill>
                <a:effectLst/>
                <a:latin typeface="Futura-Light" panose="020B0400000000000000" pitchFamily="34" charset="0"/>
              </a:rPr>
              <a:t>Kasteluneste</a:t>
            </a:r>
            <a:r>
              <a:rPr kumimoji="0" lang="de-DE" altLang="de-DE" sz="1500" b="0" i="0" u="none" strike="noStrike" cap="none" normalizeH="0" baseline="0" dirty="0" smtClean="0">
                <a:ln>
                  <a:noFill/>
                </a:ln>
                <a:solidFill>
                  <a:srgbClr val="FFFFFF"/>
                </a:solidFill>
                <a:effectLst/>
                <a:latin typeface="Futura-Light" panose="020B0400000000000000" pitchFamily="34" charset="0"/>
              </a:rPr>
              <a:t> ja </a:t>
            </a:r>
            <a:r>
              <a:rPr kumimoji="0" lang="de-DE" altLang="de-DE" sz="1500" b="0" i="0" u="none" strike="noStrike" cap="none" normalizeH="0" baseline="0" dirty="0" err="1" smtClean="0">
                <a:ln>
                  <a:noFill/>
                </a:ln>
                <a:solidFill>
                  <a:srgbClr val="FFFFFF"/>
                </a:solidFill>
                <a:effectLst/>
                <a:latin typeface="Futura-Light" panose="020B0400000000000000" pitchFamily="34" charset="0"/>
              </a:rPr>
              <a:t>poistettava</a:t>
            </a:r>
            <a:r>
              <a:rPr kumimoji="0" lang="de-DE" altLang="de-DE" sz="1500" b="0" i="0" u="none" strike="noStrike" cap="none" normalizeH="0" baseline="0" dirty="0" smtClean="0">
                <a:ln>
                  <a:noFill/>
                </a:ln>
                <a:solidFill>
                  <a:srgbClr val="FFFFFF"/>
                </a:solidFill>
                <a:effectLst/>
                <a:latin typeface="Futura-Light" panose="020B0400000000000000" pitchFamily="34" charset="0"/>
              </a:rPr>
              <a:t> </a:t>
            </a:r>
            <a:r>
              <a:rPr kumimoji="0" lang="de-DE" altLang="de-DE" sz="1500" b="0" i="0" u="none" strike="noStrike" cap="none" normalizeH="0" baseline="0" dirty="0" err="1" smtClean="0">
                <a:ln>
                  <a:noFill/>
                </a:ln>
                <a:solidFill>
                  <a:srgbClr val="FFFFFF"/>
                </a:solidFill>
                <a:effectLst/>
                <a:latin typeface="Futura-Light" panose="020B0400000000000000" pitchFamily="34" charset="0"/>
              </a:rPr>
              <a:t>liete</a:t>
            </a:r>
            <a:endParaRPr lang="de-DE" altLang="de-DE" sz="1500" dirty="0">
              <a:solidFill>
                <a:srgbClr val="FFFFFF"/>
              </a:solidFill>
              <a:latin typeface="Futura-Light" panose="020B0400000000000000"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500" b="0" i="0" u="none" strike="noStrike" cap="none" normalizeH="0" baseline="0" dirty="0" err="1" smtClean="0">
                <a:ln>
                  <a:noFill/>
                </a:ln>
                <a:solidFill>
                  <a:srgbClr val="FFFFFF"/>
                </a:solidFill>
                <a:effectLst/>
                <a:latin typeface="Futura-Light" panose="020B0400000000000000" pitchFamily="34" charset="0"/>
              </a:rPr>
              <a:t>Pohjalla</a:t>
            </a:r>
            <a:r>
              <a:rPr kumimoji="0" lang="de-DE" altLang="de-DE" sz="1500" b="0" i="0" u="none" strike="noStrike" cap="none" normalizeH="0" dirty="0" smtClean="0">
                <a:ln>
                  <a:noFill/>
                </a:ln>
                <a:solidFill>
                  <a:srgbClr val="FFFFFF"/>
                </a:solidFill>
                <a:effectLst/>
                <a:latin typeface="Futura-Light" panose="020B0400000000000000" pitchFamily="34" charset="0"/>
              </a:rPr>
              <a:t> </a:t>
            </a:r>
            <a:r>
              <a:rPr kumimoji="0" lang="de-DE" altLang="de-DE" sz="1500" b="0" i="0" u="none" strike="noStrike" cap="none" normalizeH="0" dirty="0" err="1" smtClean="0">
                <a:ln>
                  <a:noFill/>
                </a:ln>
                <a:solidFill>
                  <a:srgbClr val="FFFFFF"/>
                </a:solidFill>
                <a:effectLst/>
                <a:latin typeface="Futura-Light" panose="020B0400000000000000" pitchFamily="34" charset="0"/>
              </a:rPr>
              <a:t>nestettä</a:t>
            </a:r>
            <a:r>
              <a:rPr kumimoji="0" lang="de-DE" altLang="de-DE" sz="1500" b="0" i="0" u="none" strike="noStrike" cap="none" normalizeH="0" dirty="0" smtClean="0">
                <a:ln>
                  <a:noFill/>
                </a:ln>
                <a:solidFill>
                  <a:srgbClr val="FFFFFF"/>
                </a:solidFill>
                <a:effectLst/>
                <a:latin typeface="Futura-Light" panose="020B0400000000000000" pitchFamily="34" charset="0"/>
              </a:rPr>
              <a:t> </a:t>
            </a:r>
            <a:r>
              <a:rPr lang="de-DE" altLang="de-DE" sz="1500" dirty="0">
                <a:solidFill>
                  <a:srgbClr val="FFFFFF"/>
                </a:solidFill>
                <a:latin typeface="Futura-Light" panose="020B0400000000000000" pitchFamily="34" charset="0"/>
              </a:rPr>
              <a:t> </a:t>
            </a:r>
            <a:r>
              <a:rPr lang="de-DE" altLang="de-DE" sz="1500" dirty="0" err="1" smtClean="0">
                <a:solidFill>
                  <a:srgbClr val="FFFFFF"/>
                </a:solidFill>
                <a:latin typeface="Futura-Light" panose="020B0400000000000000" pitchFamily="34" charset="0"/>
              </a:rPr>
              <a:t>jonka</a:t>
            </a:r>
            <a:r>
              <a:rPr lang="de-DE" altLang="de-DE" sz="1500" dirty="0" smtClean="0">
                <a:solidFill>
                  <a:srgbClr val="FFFFFF"/>
                </a:solidFill>
                <a:latin typeface="Futura-Light" panose="020B0400000000000000" pitchFamily="34" charset="0"/>
              </a:rPr>
              <a:t> </a:t>
            </a:r>
            <a:r>
              <a:rPr lang="de-DE" altLang="de-DE" sz="1500" dirty="0" err="1" smtClean="0">
                <a:solidFill>
                  <a:srgbClr val="FFFFFF"/>
                </a:solidFill>
                <a:latin typeface="Futura-Light" panose="020B0400000000000000" pitchFamily="34" charset="0"/>
              </a:rPr>
              <a:t>kuiva-aine</a:t>
            </a:r>
            <a:r>
              <a:rPr lang="de-DE" altLang="de-DE" sz="1500" dirty="0" smtClean="0">
                <a:solidFill>
                  <a:srgbClr val="FFFFFF"/>
                </a:solidFill>
                <a:latin typeface="Futura-Light" panose="020B0400000000000000" pitchFamily="34" charset="0"/>
              </a:rPr>
              <a:t> </a:t>
            </a:r>
            <a:r>
              <a:rPr kumimoji="0" lang="de-DE" altLang="de-DE" sz="1500" b="0" i="0" u="none" strike="noStrike" cap="none" normalizeH="0" baseline="0" dirty="0" smtClean="0">
                <a:ln>
                  <a:noFill/>
                </a:ln>
                <a:solidFill>
                  <a:srgbClr val="FFFFFF"/>
                </a:solidFill>
                <a:effectLst/>
                <a:latin typeface="Futura-Light" panose="020B0400000000000000" pitchFamily="34" charset="0"/>
              </a:rPr>
              <a:t>&lt; </a:t>
            </a:r>
            <a:r>
              <a:rPr kumimoji="0" lang="de-DE" altLang="de-DE" sz="1500" b="0" i="0" u="none" strike="noStrike" cap="none" normalizeH="0" baseline="0" dirty="0">
                <a:ln>
                  <a:noFill/>
                </a:ln>
                <a:solidFill>
                  <a:srgbClr val="FFFFFF"/>
                </a:solidFill>
                <a:effectLst/>
                <a:latin typeface="Futura-Light" panose="020B0400000000000000" pitchFamily="34" charset="0"/>
              </a:rPr>
              <a:t>10 %.</a:t>
            </a:r>
            <a:endParaRPr kumimoji="0" lang="de-DE" altLang="de-DE" sz="1800" b="0" i="0" u="none" strike="noStrike" cap="none" normalizeH="0" baseline="0" dirty="0">
              <a:ln>
                <a:noFill/>
              </a:ln>
              <a:solidFill>
                <a:schemeClr val="tx1"/>
              </a:solidFill>
              <a:effectLst/>
              <a:latin typeface="Arial" panose="020B0604020202020204" pitchFamily="34" charset="0"/>
            </a:endParaRPr>
          </a:p>
        </p:txBody>
      </p:sp>
      <p:sp>
        <p:nvSpPr>
          <p:cNvPr id="4" name="Text Box 4">
            <a:extLst>
              <a:ext uri="{FF2B5EF4-FFF2-40B4-BE49-F238E27FC236}">
                <a16:creationId xmlns:a16="http://schemas.microsoft.com/office/drawing/2014/main" xmlns="" id="{70EA7746-49B8-4393-A645-4483012CB3DF}"/>
              </a:ext>
            </a:extLst>
          </p:cNvPr>
          <p:cNvSpPr txBox="1">
            <a:spLocks noChangeArrowheads="1"/>
          </p:cNvSpPr>
          <p:nvPr/>
        </p:nvSpPr>
        <p:spPr bwMode="auto">
          <a:xfrm>
            <a:off x="7099078" y="1996523"/>
            <a:ext cx="1784350" cy="236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lang="de-DE" altLang="de-DE" sz="1500" dirty="0" err="1" smtClean="0">
                <a:solidFill>
                  <a:srgbClr val="FBFBFB"/>
                </a:solidFill>
                <a:latin typeface="Futura-Light" panose="020B0400000000000000" pitchFamily="34" charset="0"/>
              </a:rPr>
              <a:t>Kastelusuutin</a:t>
            </a:r>
            <a:endParaRPr kumimoji="0" lang="de-DE" altLang="de-DE" sz="1800" b="0" i="0" u="none" strike="noStrike" cap="none" normalizeH="0" baseline="0" dirty="0">
              <a:ln>
                <a:noFill/>
              </a:ln>
              <a:solidFill>
                <a:srgbClr val="FBFBFB"/>
              </a:solidFill>
              <a:effectLst/>
              <a:latin typeface="Arial" panose="020B0604020202020204" pitchFamily="34" charset="0"/>
            </a:endParaRPr>
          </a:p>
        </p:txBody>
      </p:sp>
      <p:sp>
        <p:nvSpPr>
          <p:cNvPr id="5" name="Text Box 5">
            <a:extLst>
              <a:ext uri="{FF2B5EF4-FFF2-40B4-BE49-F238E27FC236}">
                <a16:creationId xmlns:a16="http://schemas.microsoft.com/office/drawing/2014/main" xmlns="" id="{EE911B6E-D6D7-4501-B327-9A4BF5EA2ABA}"/>
              </a:ext>
            </a:extLst>
          </p:cNvPr>
          <p:cNvSpPr txBox="1">
            <a:spLocks noChangeArrowheads="1"/>
          </p:cNvSpPr>
          <p:nvPr/>
        </p:nvSpPr>
        <p:spPr bwMode="auto">
          <a:xfrm>
            <a:off x="7991253" y="2449040"/>
            <a:ext cx="1042988" cy="15087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lang="de-DE" altLang="de-DE" sz="1500" dirty="0" err="1" smtClean="0">
                <a:solidFill>
                  <a:srgbClr val="FBFBFB"/>
                </a:solidFill>
                <a:latin typeface="Futura-Light" panose="020B0400000000000000" pitchFamily="34" charset="0"/>
              </a:rPr>
              <a:t>Mädätteen</a:t>
            </a:r>
            <a:r>
              <a:rPr lang="de-DE" altLang="de-DE" sz="1500" dirty="0" smtClean="0">
                <a:solidFill>
                  <a:srgbClr val="FBFBFB"/>
                </a:solidFill>
                <a:latin typeface="Futura-Light" panose="020B0400000000000000" pitchFamily="34" charset="0"/>
              </a:rPr>
              <a:t> </a:t>
            </a:r>
            <a:r>
              <a:rPr lang="de-DE" altLang="de-DE" sz="1500" dirty="0" err="1" smtClean="0">
                <a:solidFill>
                  <a:srgbClr val="FBFBFB"/>
                </a:solidFill>
                <a:latin typeface="Futura-Light" panose="020B0400000000000000" pitchFamily="34" charset="0"/>
              </a:rPr>
              <a:t>lämmitys</a:t>
            </a:r>
            <a:r>
              <a:rPr lang="de-DE" altLang="de-DE" sz="1500" dirty="0" smtClean="0">
                <a:solidFill>
                  <a:srgbClr val="FBFBFB"/>
                </a:solidFill>
                <a:latin typeface="Futura-Light" panose="020B0400000000000000" pitchFamily="34" charset="0"/>
              </a:rPr>
              <a:t> </a:t>
            </a:r>
            <a:r>
              <a:rPr lang="de-DE" altLang="de-DE" sz="1500" dirty="0" err="1" smtClean="0">
                <a:solidFill>
                  <a:srgbClr val="FBFBFB"/>
                </a:solidFill>
                <a:latin typeface="Futura-Light" panose="020B0400000000000000" pitchFamily="34" charset="0"/>
              </a:rPr>
              <a:t>erillisessä</a:t>
            </a:r>
            <a:r>
              <a:rPr lang="de-DE" altLang="de-DE" sz="1500" dirty="0" smtClean="0">
                <a:solidFill>
                  <a:srgbClr val="FBFBFB"/>
                </a:solidFill>
                <a:latin typeface="Futura-Light" panose="020B0400000000000000" pitchFamily="34" charset="0"/>
              </a:rPr>
              <a:t> </a:t>
            </a:r>
            <a:r>
              <a:rPr lang="de-DE" altLang="de-DE" sz="1500" dirty="0" err="1" smtClean="0">
                <a:solidFill>
                  <a:srgbClr val="FBFBFB"/>
                </a:solidFill>
                <a:latin typeface="Futura-Light" panose="020B0400000000000000" pitchFamily="34" charset="0"/>
              </a:rPr>
              <a:t>kontissa</a:t>
            </a:r>
            <a:r>
              <a:rPr lang="de-DE" altLang="de-DE" sz="1500" dirty="0" smtClean="0">
                <a:solidFill>
                  <a:srgbClr val="FBFBFB"/>
                </a:solidFill>
                <a:latin typeface="Futura-Light" panose="020B0400000000000000" pitchFamily="34" charset="0"/>
              </a:rPr>
              <a:t> </a:t>
            </a:r>
            <a:r>
              <a:rPr lang="de-DE" altLang="de-DE" sz="1500" dirty="0" err="1" smtClean="0">
                <a:solidFill>
                  <a:srgbClr val="FBFBFB"/>
                </a:solidFill>
                <a:latin typeface="Futura-Light" panose="020B0400000000000000" pitchFamily="34" charset="0"/>
              </a:rPr>
              <a:t>olevalla</a:t>
            </a:r>
            <a:r>
              <a:rPr lang="de-DE" altLang="de-DE" sz="1500" dirty="0" smtClean="0">
                <a:solidFill>
                  <a:srgbClr val="FBFBFB"/>
                </a:solidFill>
                <a:latin typeface="Futura-Light" panose="020B0400000000000000" pitchFamily="34" charset="0"/>
              </a:rPr>
              <a:t> </a:t>
            </a:r>
            <a:r>
              <a:rPr lang="de-DE" altLang="de-DE" sz="1500" dirty="0" err="1" smtClean="0">
                <a:solidFill>
                  <a:srgbClr val="FBFBFB"/>
                </a:solidFill>
                <a:latin typeface="Futura-Light" panose="020B0400000000000000" pitchFamily="34" charset="0"/>
              </a:rPr>
              <a:t>lämmön</a:t>
            </a:r>
            <a:r>
              <a:rPr lang="de-DE" altLang="de-DE" sz="1500" dirty="0" smtClean="0">
                <a:solidFill>
                  <a:srgbClr val="FBFBFB"/>
                </a:solidFill>
                <a:latin typeface="Futura-Light" panose="020B0400000000000000"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lang="de-DE" altLang="de-DE" sz="1500" dirty="0" err="1" smtClean="0">
                <a:solidFill>
                  <a:srgbClr val="FBFBFB"/>
                </a:solidFill>
                <a:latin typeface="Futura-Light" panose="020B0400000000000000" pitchFamily="34" charset="0"/>
              </a:rPr>
              <a:t>vaihtimella</a:t>
            </a:r>
            <a:endParaRPr kumimoji="0" lang="de-DE" altLang="de-DE" sz="1500" b="0" i="0" u="none" strike="noStrike" cap="none" normalizeH="0" baseline="0" dirty="0">
              <a:ln>
                <a:noFill/>
              </a:ln>
              <a:solidFill>
                <a:srgbClr val="FBFBFB"/>
              </a:solidFill>
              <a:effectLst/>
              <a:latin typeface="Futura-Light" panose="020B0400000000000000" pitchFamily="34" charset="0"/>
            </a:endParaRPr>
          </a:p>
        </p:txBody>
      </p:sp>
      <p:sp>
        <p:nvSpPr>
          <p:cNvPr id="6" name="Text Box 6">
            <a:extLst>
              <a:ext uri="{FF2B5EF4-FFF2-40B4-BE49-F238E27FC236}">
                <a16:creationId xmlns:a16="http://schemas.microsoft.com/office/drawing/2014/main" xmlns="" id="{9E7FF3B7-DDE6-4A2E-BD87-21BBD4557563}"/>
              </a:ext>
            </a:extLst>
          </p:cNvPr>
          <p:cNvSpPr txBox="1">
            <a:spLocks noChangeArrowheads="1"/>
          </p:cNvSpPr>
          <p:nvPr/>
        </p:nvSpPr>
        <p:spPr bwMode="auto">
          <a:xfrm>
            <a:off x="7116770" y="4268111"/>
            <a:ext cx="2024063" cy="563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lang="de-DE" altLang="de-DE" sz="1500" dirty="0" err="1" smtClean="0">
                <a:solidFill>
                  <a:srgbClr val="FBFBFB"/>
                </a:solidFill>
                <a:latin typeface="Futura-Light" panose="020B0400000000000000" pitchFamily="34" charset="0"/>
              </a:rPr>
              <a:t>Pumppu</a:t>
            </a:r>
            <a:r>
              <a:rPr lang="de-DE" altLang="de-DE" sz="1500" dirty="0" smtClean="0">
                <a:solidFill>
                  <a:srgbClr val="FBFBFB"/>
                </a:solidFill>
                <a:latin typeface="Futura-Light" panose="020B0400000000000000" pitchFamily="34" charset="0"/>
              </a:rPr>
              <a:t> ja </a:t>
            </a:r>
            <a:r>
              <a:rPr lang="de-DE" altLang="de-DE" sz="1500" dirty="0" err="1" smtClean="0">
                <a:solidFill>
                  <a:srgbClr val="FBFBFB"/>
                </a:solidFill>
                <a:latin typeface="Futura-Light" panose="020B0400000000000000" pitchFamily="34" charset="0"/>
              </a:rPr>
              <a:t>muu</a:t>
            </a:r>
            <a:r>
              <a:rPr lang="de-DE" altLang="de-DE" sz="1500" dirty="0" smtClean="0">
                <a:solidFill>
                  <a:srgbClr val="FBFBFB"/>
                </a:solidFill>
                <a:latin typeface="Futura-Light" panose="020B0400000000000000" pitchFamily="34" charset="0"/>
              </a:rPr>
              <a:t> </a:t>
            </a:r>
            <a:r>
              <a:rPr lang="de-DE" altLang="de-DE" sz="1500" dirty="0" err="1" smtClean="0">
                <a:solidFill>
                  <a:srgbClr val="FBFBFB"/>
                </a:solidFill>
                <a:latin typeface="Futura-Light" panose="020B0400000000000000" pitchFamily="34" charset="0"/>
              </a:rPr>
              <a:t>tekniikka</a:t>
            </a:r>
            <a:r>
              <a:rPr lang="de-DE" altLang="de-DE" sz="1500" dirty="0" smtClean="0">
                <a:solidFill>
                  <a:srgbClr val="FBFBFB"/>
                </a:solidFill>
                <a:latin typeface="Futura-Light" panose="020B0400000000000000" pitchFamily="34" charset="0"/>
              </a:rPr>
              <a:t> </a:t>
            </a:r>
            <a:r>
              <a:rPr lang="de-DE" altLang="de-DE" sz="1500" dirty="0" err="1" smtClean="0">
                <a:solidFill>
                  <a:srgbClr val="FBFBFB"/>
                </a:solidFill>
                <a:latin typeface="Futura-Light" panose="020B0400000000000000" pitchFamily="34" charset="0"/>
              </a:rPr>
              <a:t>erillisessä</a:t>
            </a:r>
            <a:r>
              <a:rPr lang="de-DE" altLang="de-DE" sz="1500" dirty="0" smtClean="0">
                <a:solidFill>
                  <a:srgbClr val="FBFBFB"/>
                </a:solidFill>
                <a:latin typeface="Futura-Light" panose="020B0400000000000000" pitchFamily="34" charset="0"/>
              </a:rPr>
              <a:t> </a:t>
            </a:r>
            <a:r>
              <a:rPr lang="de-DE" altLang="de-DE" sz="1500" dirty="0" err="1" smtClean="0">
                <a:solidFill>
                  <a:srgbClr val="FBFBFB"/>
                </a:solidFill>
                <a:latin typeface="Futura-Light" panose="020B0400000000000000" pitchFamily="34" charset="0"/>
              </a:rPr>
              <a:t>kontissa</a:t>
            </a:r>
            <a:endParaRPr kumimoji="0" lang="de-DE" altLang="de-DE" sz="1800" b="0" i="0" u="none" strike="noStrike" cap="none" normalizeH="0" baseline="0" dirty="0">
              <a:ln>
                <a:noFill/>
              </a:ln>
              <a:solidFill>
                <a:srgbClr val="FBFBFB"/>
              </a:solidFill>
              <a:effectLst/>
              <a:latin typeface="Arial" panose="020B0604020202020204" pitchFamily="34" charset="0"/>
            </a:endParaRPr>
          </a:p>
        </p:txBody>
      </p:sp>
    </p:spTree>
    <p:extLst>
      <p:ext uri="{BB962C8B-B14F-4D97-AF65-F5344CB8AC3E}">
        <p14:creationId xmlns:p14="http://schemas.microsoft.com/office/powerpoint/2010/main" val="10714267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4"/>
          <p:cNvSpPr/>
          <p:nvPr/>
        </p:nvSpPr>
        <p:spPr>
          <a:xfrm>
            <a:off x="-1" y="1539"/>
            <a:ext cx="1015200" cy="5143500"/>
          </a:xfrm>
          <a:prstGeom prst="rect">
            <a:avLst/>
          </a:prstGeom>
          <a:solidFill>
            <a:srgbClr val="7AB51D"/>
          </a:solidFill>
          <a:ln w="12700">
            <a:miter lim="400000"/>
          </a:ln>
        </p:spPr>
        <p:txBody>
          <a:bodyPr lIns="45719" rIns="45719" anchor="ctr"/>
          <a:lstStyle/>
          <a:p>
            <a:pPr algn="ctr">
              <a:defRPr>
                <a:solidFill>
                  <a:srgbClr val="FFFFFF"/>
                </a:solidFill>
              </a:defRPr>
            </a:pPr>
            <a:endParaRPr/>
          </a:p>
        </p:txBody>
      </p:sp>
      <p:sp>
        <p:nvSpPr>
          <p:cNvPr id="166" name="TextBox 3"/>
          <p:cNvSpPr txBox="1"/>
          <p:nvPr/>
        </p:nvSpPr>
        <p:spPr>
          <a:xfrm>
            <a:off x="1195690" y="219709"/>
            <a:ext cx="7336750" cy="523220"/>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defRPr sz="2800" spc="300">
                <a:latin typeface="TradeGothic"/>
                <a:ea typeface="TradeGothic"/>
                <a:cs typeface="TradeGothic"/>
                <a:sym typeface="TradeGothic"/>
              </a:defRPr>
            </a:pPr>
            <a:r>
              <a:rPr lang="de-DE" dirty="0" smtClean="0"/>
              <a:t>	</a:t>
            </a:r>
            <a:r>
              <a:rPr lang="de-DE" dirty="0" err="1" smtClean="0"/>
              <a:t>Suutin</a:t>
            </a:r>
            <a:r>
              <a:rPr lang="de-DE" dirty="0" smtClean="0"/>
              <a:t> </a:t>
            </a:r>
            <a:r>
              <a:rPr lang="de-DE" dirty="0"/>
              <a:t>– </a:t>
            </a:r>
            <a:r>
              <a:rPr lang="de-DE" dirty="0" err="1" smtClean="0"/>
              <a:t>työkalumme</a:t>
            </a:r>
            <a:endParaRPr dirty="0"/>
          </a:p>
        </p:txBody>
      </p:sp>
      <p:sp>
        <p:nvSpPr>
          <p:cNvPr id="9" name="Textfeld 7"/>
          <p:cNvSpPr txBox="1"/>
          <p:nvPr/>
        </p:nvSpPr>
        <p:spPr>
          <a:xfrm>
            <a:off x="815724" y="861444"/>
            <a:ext cx="5840103" cy="1143903"/>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marL="457200" lvl="1" indent="0">
              <a:spcBef>
                <a:spcPts val="1000"/>
              </a:spcBef>
              <a:buSzPct val="100000"/>
              <a:defRPr sz="2000">
                <a:latin typeface="Futura-Light"/>
                <a:ea typeface="Futura-Light"/>
                <a:cs typeface="Futura-Light"/>
                <a:sym typeface="Futura-Light"/>
              </a:defRPr>
            </a:pPr>
            <a:r>
              <a:rPr lang="en-US" dirty="0" smtClean="0"/>
              <a:t>	</a:t>
            </a:r>
            <a:r>
              <a:rPr lang="en-US" dirty="0" err="1" smtClean="0"/>
              <a:t>Suutin</a:t>
            </a:r>
            <a:r>
              <a:rPr lang="en-US" dirty="0" smtClean="0"/>
              <a:t> </a:t>
            </a:r>
            <a:r>
              <a:rPr lang="en-US" dirty="0" err="1" smtClean="0"/>
              <a:t>asennetaan</a:t>
            </a:r>
            <a:r>
              <a:rPr lang="en-US" dirty="0" smtClean="0"/>
              <a:t> </a:t>
            </a:r>
            <a:r>
              <a:rPr lang="en-US" dirty="0" err="1" smtClean="0"/>
              <a:t>rektorin</a:t>
            </a:r>
            <a:r>
              <a:rPr lang="en-US" dirty="0" smtClean="0"/>
              <a:t> </a:t>
            </a:r>
            <a:r>
              <a:rPr lang="en-US" dirty="0" err="1" smtClean="0"/>
              <a:t>ulkopuolelta</a:t>
            </a:r>
            <a:endParaRPr lang="en-US" dirty="0"/>
          </a:p>
          <a:p>
            <a:pPr marL="457200" lvl="1" indent="0">
              <a:spcBef>
                <a:spcPts val="1000"/>
              </a:spcBef>
              <a:buSzPct val="100000"/>
              <a:defRPr sz="2000">
                <a:latin typeface="Futura-Light"/>
                <a:ea typeface="Futura-Light"/>
                <a:cs typeface="Futura-Light"/>
                <a:sym typeface="Futura-Light"/>
              </a:defRPr>
            </a:pPr>
            <a:r>
              <a:rPr lang="en-US" dirty="0" smtClean="0"/>
              <a:t>	</a:t>
            </a:r>
            <a:r>
              <a:rPr lang="en-US" dirty="0" err="1" smtClean="0"/>
              <a:t>Huollettaessa</a:t>
            </a:r>
            <a:r>
              <a:rPr lang="en-US" dirty="0" smtClean="0"/>
              <a:t> </a:t>
            </a:r>
            <a:r>
              <a:rPr lang="en-US" dirty="0" err="1" smtClean="0"/>
              <a:t>kaikki</a:t>
            </a:r>
            <a:r>
              <a:rPr lang="en-US" dirty="0" smtClean="0"/>
              <a:t> </a:t>
            </a:r>
            <a:r>
              <a:rPr lang="en-US" dirty="0" err="1" smtClean="0"/>
              <a:t>tarvittava</a:t>
            </a:r>
            <a:r>
              <a:rPr lang="en-US" dirty="0" smtClean="0"/>
              <a:t> </a:t>
            </a:r>
            <a:r>
              <a:rPr lang="en-US" dirty="0" err="1" smtClean="0"/>
              <a:t>suoritetaan</a:t>
            </a:r>
            <a:r>
              <a:rPr lang="en-US" dirty="0" smtClean="0"/>
              <a:t> 	</a:t>
            </a:r>
            <a:r>
              <a:rPr lang="en-US" dirty="0" err="1" smtClean="0"/>
              <a:t>pysäyttämättä</a:t>
            </a:r>
            <a:r>
              <a:rPr lang="en-US" dirty="0" smtClean="0"/>
              <a:t> </a:t>
            </a:r>
            <a:r>
              <a:rPr lang="en-US" dirty="0" err="1" smtClean="0"/>
              <a:t>biokaasun</a:t>
            </a:r>
            <a:r>
              <a:rPr lang="en-US" dirty="0" smtClean="0"/>
              <a:t> </a:t>
            </a:r>
            <a:r>
              <a:rPr lang="en-US" dirty="0" err="1" smtClean="0"/>
              <a:t>tuotantoa</a:t>
            </a:r>
            <a:r>
              <a:rPr lang="en-US" dirty="0" smtClean="0"/>
              <a:t> </a:t>
            </a:r>
            <a:endParaRPr lang="en-US" dirty="0"/>
          </a:p>
        </p:txBody>
      </p:sp>
      <p:sp>
        <p:nvSpPr>
          <p:cNvPr id="2" name="Textfeld 1"/>
          <p:cNvSpPr txBox="1"/>
          <p:nvPr/>
        </p:nvSpPr>
        <p:spPr>
          <a:xfrm>
            <a:off x="3779912" y="2606213"/>
            <a:ext cx="2448272" cy="4001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de-DE" sz="2000" spc="300" dirty="0" err="1" smtClean="0">
                <a:latin typeface="TradeGothic"/>
                <a:ea typeface="TradeGothic"/>
                <a:cs typeface="TradeGothic"/>
              </a:rPr>
              <a:t>Etuja</a:t>
            </a:r>
            <a:r>
              <a:rPr lang="de-DE" sz="2000" spc="300" dirty="0" smtClean="0">
                <a:latin typeface="TradeGothic"/>
                <a:ea typeface="TradeGothic"/>
                <a:cs typeface="TradeGothic"/>
              </a:rPr>
              <a:t>:</a:t>
            </a:r>
            <a:endParaRPr lang="de-DE" sz="2000" spc="300" dirty="0">
              <a:latin typeface="TradeGothic"/>
              <a:ea typeface="TradeGothic"/>
              <a:cs typeface="TradeGothic"/>
            </a:endParaRPr>
          </a:p>
        </p:txBody>
      </p:sp>
      <p:sp>
        <p:nvSpPr>
          <p:cNvPr id="13" name="Textfeld 7"/>
          <p:cNvSpPr txBox="1"/>
          <p:nvPr/>
        </p:nvSpPr>
        <p:spPr>
          <a:xfrm>
            <a:off x="3131840" y="3022953"/>
            <a:ext cx="3666491" cy="2144177"/>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p>
            <a:pPr marL="714375" lvl="1" indent="-257175">
              <a:spcBef>
                <a:spcPts val="1000"/>
              </a:spcBef>
              <a:buSzPct val="100000"/>
              <a:buChar char="-"/>
              <a:defRPr sz="2000">
                <a:latin typeface="Futura-Light"/>
                <a:ea typeface="Futura-Light"/>
                <a:cs typeface="Futura-Light"/>
                <a:sym typeface="Futura-Light"/>
              </a:defRPr>
            </a:pPr>
            <a:r>
              <a:rPr lang="en-US" dirty="0" err="1" smtClean="0"/>
              <a:t>Turvallisuustaso</a:t>
            </a:r>
            <a:r>
              <a:rPr lang="en-US" dirty="0" smtClean="0"/>
              <a:t> </a:t>
            </a:r>
            <a:r>
              <a:rPr lang="en-US" dirty="0" err="1" smtClean="0"/>
              <a:t>korkea</a:t>
            </a:r>
            <a:r>
              <a:rPr lang="en-US" dirty="0" smtClean="0"/>
              <a:t> </a:t>
            </a:r>
            <a:endParaRPr lang="en-US" dirty="0"/>
          </a:p>
          <a:p>
            <a:pPr marL="714375" lvl="1" indent="-257175">
              <a:spcBef>
                <a:spcPts val="1000"/>
              </a:spcBef>
              <a:buSzPct val="100000"/>
              <a:buChar char="-"/>
              <a:defRPr sz="2000">
                <a:latin typeface="Futura-Light"/>
                <a:ea typeface="Futura-Light"/>
                <a:cs typeface="Futura-Light"/>
                <a:sym typeface="Futura-Light"/>
              </a:defRPr>
            </a:pPr>
            <a:r>
              <a:rPr lang="en-US" dirty="0" err="1" smtClean="0"/>
              <a:t>Varaosatarve</a:t>
            </a:r>
            <a:r>
              <a:rPr lang="en-US" dirty="0" smtClean="0"/>
              <a:t> </a:t>
            </a:r>
            <a:r>
              <a:rPr lang="en-US" dirty="0" err="1" smtClean="0"/>
              <a:t>pieni</a:t>
            </a:r>
            <a:endParaRPr lang="en-US" dirty="0"/>
          </a:p>
          <a:p>
            <a:pPr marL="714375" lvl="1" indent="-257175">
              <a:spcBef>
                <a:spcPts val="1000"/>
              </a:spcBef>
              <a:buSzPct val="100000"/>
              <a:buChar char="-"/>
              <a:defRPr sz="2000">
                <a:latin typeface="Futura-Light"/>
                <a:ea typeface="Futura-Light"/>
                <a:cs typeface="Futura-Light"/>
                <a:sym typeface="Futura-Light"/>
              </a:defRPr>
            </a:pPr>
            <a:r>
              <a:rPr lang="en-US" dirty="0" err="1" smtClean="0"/>
              <a:t>Ei</a:t>
            </a:r>
            <a:r>
              <a:rPr lang="en-US" dirty="0" smtClean="0"/>
              <a:t> </a:t>
            </a:r>
            <a:r>
              <a:rPr lang="en-US" dirty="0" err="1" smtClean="0"/>
              <a:t>tuotantokatkoksia</a:t>
            </a:r>
            <a:endParaRPr lang="en-US" dirty="0"/>
          </a:p>
          <a:p>
            <a:pPr marL="714375" lvl="1" indent="-257175">
              <a:spcBef>
                <a:spcPts val="1000"/>
              </a:spcBef>
              <a:buSzPct val="100000"/>
              <a:buChar char="-"/>
              <a:defRPr sz="2000">
                <a:latin typeface="Futura-Light"/>
                <a:ea typeface="Futura-Light"/>
                <a:cs typeface="Futura-Light"/>
                <a:sym typeface="Futura-Light"/>
              </a:defRPr>
            </a:pPr>
            <a:r>
              <a:rPr lang="en-US" dirty="0" err="1" smtClean="0"/>
              <a:t>Matala</a:t>
            </a:r>
            <a:r>
              <a:rPr lang="en-US" dirty="0" smtClean="0"/>
              <a:t> </a:t>
            </a:r>
            <a:r>
              <a:rPr lang="en-US" dirty="0" err="1" smtClean="0"/>
              <a:t>käyttökustannus</a:t>
            </a:r>
            <a:r>
              <a:rPr lang="en-US" dirty="0" smtClean="0"/>
              <a:t> </a:t>
            </a:r>
            <a:endParaRPr lang="en-US" dirty="0"/>
          </a:p>
          <a:p>
            <a:pPr marL="714375" lvl="1" indent="-257175">
              <a:spcBef>
                <a:spcPts val="1000"/>
              </a:spcBef>
              <a:buSzPct val="100000"/>
              <a:buChar char="-"/>
              <a:defRPr sz="2000">
                <a:latin typeface="Futura-Light"/>
                <a:ea typeface="Futura-Light"/>
                <a:cs typeface="Futura-Light"/>
                <a:sym typeface="Futura-Light"/>
              </a:defRPr>
            </a:pPr>
            <a:endParaRPr lang="en-US" dirty="0"/>
          </a:p>
        </p:txBody>
      </p:sp>
      <p:pic>
        <p:nvPicPr>
          <p:cNvPr id="7170" name="Picture 2" descr="V:\900 Vraa\2017_12_07 Anlage\IMG_3009.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756244" y="133535"/>
            <a:ext cx="2194836" cy="1646127"/>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N:\180 Vertriebsunterlagen\Vertriebler-Mappe\Behälter Düse innen.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756244" y="1779662"/>
            <a:ext cx="2208244" cy="1612235"/>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N:\180 Vertriebsunterlagen\Vertriebler-Mappe\Behälter Düse außen.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756243" y="3363838"/>
            <a:ext cx="2208245" cy="1656184"/>
          </a:xfrm>
          <a:prstGeom prst="rect">
            <a:avLst/>
          </a:prstGeom>
          <a:noFill/>
          <a:extLst>
            <a:ext uri="{909E8E84-426E-40DD-AFC4-6F175D3DCCD1}">
              <a14:hiddenFill xmlns:a14="http://schemas.microsoft.com/office/drawing/2010/main">
                <a:solidFill>
                  <a:srgbClr val="FFFFFF"/>
                </a:solidFill>
              </a14:hiddenFill>
            </a:ext>
          </a:extLst>
        </p:spPr>
      </p:pic>
      <p:pic>
        <p:nvPicPr>
          <p:cNvPr id="17" name="Grafik 16" descr="110_n.jpg"/>
          <p:cNvPicPr>
            <a:picLocks noGrp="1" noChangeAspect="1" noChangeArrowheads="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rot="21234545">
            <a:off x="1163190" y="2929722"/>
            <a:ext cx="2745434" cy="1313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TextBox 3"/>
          <p:cNvSpPr txBox="1"/>
          <p:nvPr/>
        </p:nvSpPr>
        <p:spPr>
          <a:xfrm rot="16200000">
            <a:off x="-2055531" y="1848876"/>
            <a:ext cx="5141963" cy="1200329"/>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lvl1pPr>
              <a:defRPr sz="3600" spc="300">
                <a:solidFill>
                  <a:srgbClr val="FFFFFF"/>
                </a:solidFill>
                <a:latin typeface="TradeGothic"/>
                <a:ea typeface="TradeGothic"/>
                <a:cs typeface="TradeGothic"/>
                <a:sym typeface="TradeGothic"/>
              </a:defRPr>
            </a:lvl1pPr>
          </a:lstStyle>
          <a:p>
            <a:r>
              <a:rPr lang="de-DE" b="1" spc="0" dirty="0"/>
              <a:t>SPRINKLED NOT STIRRED!</a:t>
            </a:r>
          </a:p>
          <a:p>
            <a:r>
              <a:rPr b="1" spc="0" dirty="0"/>
              <a:t>OUR UNIQUE SYSTEM</a:t>
            </a:r>
          </a:p>
        </p:txBody>
      </p:sp>
    </p:spTree>
    <p:extLst>
      <p:ext uri="{BB962C8B-B14F-4D97-AF65-F5344CB8AC3E}">
        <p14:creationId xmlns:p14="http://schemas.microsoft.com/office/powerpoint/2010/main" val="3595906631"/>
      </p:ext>
    </p:extLst>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4"/>
          <p:cNvSpPr/>
          <p:nvPr/>
        </p:nvSpPr>
        <p:spPr>
          <a:xfrm>
            <a:off x="-1" y="1539"/>
            <a:ext cx="1015200" cy="5143500"/>
          </a:xfrm>
          <a:prstGeom prst="rect">
            <a:avLst/>
          </a:prstGeom>
          <a:solidFill>
            <a:srgbClr val="7AB51D"/>
          </a:solidFill>
          <a:ln w="12700">
            <a:miter lim="400000"/>
          </a:ln>
        </p:spPr>
        <p:txBody>
          <a:bodyPr lIns="45719" rIns="45719" anchor="ctr"/>
          <a:lstStyle/>
          <a:p>
            <a:pPr algn="ctr">
              <a:defRPr>
                <a:solidFill>
                  <a:srgbClr val="FFFFFF"/>
                </a:solidFill>
              </a:defRPr>
            </a:pPr>
            <a:endParaRPr/>
          </a:p>
        </p:txBody>
      </p:sp>
      <p:sp>
        <p:nvSpPr>
          <p:cNvPr id="14" name="TextBox 3"/>
          <p:cNvSpPr txBox="1"/>
          <p:nvPr/>
        </p:nvSpPr>
        <p:spPr>
          <a:xfrm rot="16200000">
            <a:off x="-2055531" y="1848876"/>
            <a:ext cx="5141963" cy="1200329"/>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lvl1pPr>
              <a:defRPr sz="3600" spc="300">
                <a:solidFill>
                  <a:srgbClr val="FFFFFF"/>
                </a:solidFill>
                <a:latin typeface="TradeGothic"/>
                <a:ea typeface="TradeGothic"/>
                <a:cs typeface="TradeGothic"/>
                <a:sym typeface="TradeGothic"/>
              </a:defRPr>
            </a:lvl1pPr>
          </a:lstStyle>
          <a:p>
            <a:r>
              <a:rPr lang="de-DE" b="1" spc="0" dirty="0"/>
              <a:t>SPRINKLED NOT STIRRED!</a:t>
            </a:r>
          </a:p>
          <a:p>
            <a:r>
              <a:rPr b="1" spc="0" dirty="0"/>
              <a:t>OUR UNIQUE SYSTEM</a:t>
            </a:r>
          </a:p>
        </p:txBody>
      </p:sp>
      <p:pic>
        <p:nvPicPr>
          <p:cNvPr id="3077" name="Picture 5" descr="N:\01 Angebote Kunden\20 Bilder\RMB Maxi_1.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69486" y="3095964"/>
            <a:ext cx="2638418" cy="1978814"/>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pic>
        <p:nvPicPr>
          <p:cNvPr id="3075" name="Picture 3" descr="V:\560 Stockhausen\2015_06_26 Besuch Stockhausen\IMAG1791.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374017" y="3549698"/>
            <a:ext cx="2696983" cy="1525080"/>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pic>
        <p:nvPicPr>
          <p:cNvPr id="3076" name="Picture 4" descr="V:\900 Vraa\2018_01 Im Betrieb\073.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203848" y="1347614"/>
            <a:ext cx="3766018" cy="2510806"/>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3" name="Rechteck 2"/>
          <p:cNvSpPr/>
          <p:nvPr/>
        </p:nvSpPr>
        <p:spPr>
          <a:xfrm>
            <a:off x="4283968" y="267494"/>
            <a:ext cx="4499000" cy="954107"/>
          </a:xfrm>
          <a:prstGeom prst="rect">
            <a:avLst/>
          </a:prstGeom>
        </p:spPr>
        <p:txBody>
          <a:bodyPr wrap="square">
            <a:spAutoFit/>
          </a:bodyPr>
          <a:lstStyle/>
          <a:p>
            <a:pPr>
              <a:spcBef>
                <a:spcPts val="1000"/>
              </a:spcBef>
              <a:buSzPct val="100000"/>
              <a:defRPr sz="2000">
                <a:latin typeface="Futura-Light"/>
                <a:ea typeface="Futura-Light"/>
                <a:cs typeface="Futura-Light"/>
                <a:sym typeface="Futura-Light"/>
              </a:defRPr>
            </a:pPr>
            <a:r>
              <a:rPr lang="en-GB" sz="2800" dirty="0" err="1" smtClean="0">
                <a:latin typeface="Futura-Light"/>
                <a:ea typeface="Futura-Light"/>
                <a:cs typeface="Futura-Light"/>
                <a:sym typeface="Futura-Light"/>
              </a:rPr>
              <a:t>Kaikki</a:t>
            </a:r>
            <a:r>
              <a:rPr lang="en-GB" sz="2800" dirty="0" smtClean="0">
                <a:latin typeface="Futura-Light"/>
                <a:ea typeface="Futura-Light"/>
                <a:cs typeface="Futura-Light"/>
                <a:sym typeface="Futura-Light"/>
              </a:rPr>
              <a:t> </a:t>
            </a:r>
            <a:r>
              <a:rPr lang="en-GB" sz="2800" dirty="0" err="1" smtClean="0">
                <a:latin typeface="Futura-Light"/>
                <a:ea typeface="Futura-Light"/>
                <a:cs typeface="Futura-Light"/>
                <a:sym typeface="Futura-Light"/>
              </a:rPr>
              <a:t>tekniikka</a:t>
            </a:r>
            <a:r>
              <a:rPr lang="en-GB" sz="2800" dirty="0" smtClean="0">
                <a:latin typeface="Futura-Light"/>
                <a:ea typeface="Futura-Light"/>
                <a:cs typeface="Futura-Light"/>
                <a:sym typeface="Futura-Light"/>
              </a:rPr>
              <a:t> </a:t>
            </a:r>
            <a:r>
              <a:rPr lang="en-GB" sz="2800" dirty="0" err="1" smtClean="0">
                <a:latin typeface="Futura-Light"/>
                <a:ea typeface="Futura-Light"/>
                <a:cs typeface="Futura-Light"/>
                <a:sym typeface="Futura-Light"/>
              </a:rPr>
              <a:t>kontissa</a:t>
            </a:r>
            <a:r>
              <a:rPr lang="en-GB" sz="2800" dirty="0" smtClean="0">
                <a:latin typeface="Futura-Light"/>
                <a:ea typeface="Futura-Light"/>
                <a:cs typeface="Futura-Light"/>
                <a:sym typeface="Futura-Light"/>
              </a:rPr>
              <a:t> tai </a:t>
            </a:r>
            <a:r>
              <a:rPr lang="en-GB" sz="2800" dirty="0" err="1" smtClean="0">
                <a:latin typeface="Futura-Light"/>
                <a:ea typeface="Futura-Light"/>
                <a:cs typeface="Futura-Light"/>
                <a:sym typeface="Futura-Light"/>
              </a:rPr>
              <a:t>bunkkerissa</a:t>
            </a:r>
            <a:endParaRPr lang="en-GB" sz="2800" dirty="0">
              <a:latin typeface="Futura-Light"/>
              <a:ea typeface="Futura-Light"/>
              <a:cs typeface="Futura-Light"/>
              <a:sym typeface="Futura-Light"/>
            </a:endParaRPr>
          </a:p>
        </p:txBody>
      </p:sp>
      <p:pic>
        <p:nvPicPr>
          <p:cNvPr id="9" name="Grafik 8">
            <a:extLst>
              <a:ext uri="{FF2B5EF4-FFF2-40B4-BE49-F238E27FC236}">
                <a16:creationId xmlns:a16="http://schemas.microsoft.com/office/drawing/2014/main" xmlns="" id="{FF61C355-1F03-4DFB-90B2-60DF3BAF226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15616" y="267494"/>
            <a:ext cx="2592288" cy="1656184"/>
          </a:xfrm>
          <a:prstGeom prst="rect">
            <a:avLst/>
          </a:prstGeom>
          <a:effectLst>
            <a:softEdge rad="31750"/>
          </a:effectLst>
        </p:spPr>
      </p:pic>
    </p:spTree>
    <p:extLst>
      <p:ext uri="{BB962C8B-B14F-4D97-AF65-F5344CB8AC3E}">
        <p14:creationId xmlns:p14="http://schemas.microsoft.com/office/powerpoint/2010/main" val="1873666962"/>
      </p:ext>
    </p:extLst>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TextBox 3"/>
          <p:cNvSpPr txBox="1"/>
          <p:nvPr/>
        </p:nvSpPr>
        <p:spPr>
          <a:xfrm>
            <a:off x="1267698" y="219708"/>
            <a:ext cx="7336750" cy="523220"/>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2800" spc="300">
                <a:solidFill>
                  <a:srgbClr val="313131"/>
                </a:solidFill>
                <a:latin typeface="TradeGothic"/>
                <a:ea typeface="TradeGothic"/>
                <a:cs typeface="TradeGothic"/>
                <a:sym typeface="TradeGothic"/>
              </a:defRPr>
            </a:lvl1pPr>
          </a:lstStyle>
          <a:p>
            <a:r>
              <a:rPr lang="de-DE" dirty="0"/>
              <a:t>SAUTER BIOGAS - type </a:t>
            </a:r>
            <a:r>
              <a:rPr lang="en-GB" dirty="0"/>
              <a:t>of</a:t>
            </a:r>
            <a:r>
              <a:rPr lang="de-DE" dirty="0"/>
              <a:t> plants</a:t>
            </a:r>
            <a:endParaRPr dirty="0"/>
          </a:p>
        </p:txBody>
      </p:sp>
      <p:sp>
        <p:nvSpPr>
          <p:cNvPr id="185" name="Textfeld 5"/>
          <p:cNvSpPr txBox="1"/>
          <p:nvPr/>
        </p:nvSpPr>
        <p:spPr>
          <a:xfrm rot="16200000">
            <a:off x="-1861053" y="2371780"/>
            <a:ext cx="4278703" cy="64633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3600">
                <a:solidFill>
                  <a:srgbClr val="FFFFFF"/>
                </a:solidFill>
                <a:latin typeface="TradeGothic"/>
                <a:ea typeface="TradeGothic"/>
                <a:cs typeface="TradeGothic"/>
                <a:sym typeface="TradeGothic"/>
              </a:defRPr>
            </a:lvl1pPr>
          </a:lstStyle>
          <a:p>
            <a:endParaRPr dirty="0"/>
          </a:p>
        </p:txBody>
      </p:sp>
      <p:sp>
        <p:nvSpPr>
          <p:cNvPr id="5" name="Textfeld 4"/>
          <p:cNvSpPr txBox="1"/>
          <p:nvPr/>
        </p:nvSpPr>
        <p:spPr>
          <a:xfrm>
            <a:off x="1259632" y="1097327"/>
            <a:ext cx="5654968" cy="163121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2000" dirty="0">
                <a:solidFill>
                  <a:srgbClr val="7AB51D"/>
                </a:solidFill>
                <a:latin typeface="Futura-Light" panose="020B0400000000000000" pitchFamily="34" charset="0"/>
              </a:rPr>
              <a:t>» </a:t>
            </a:r>
            <a:r>
              <a:rPr lang="en-GB" sz="2000" dirty="0">
                <a:solidFill>
                  <a:srgbClr val="7AB51D"/>
                </a:solidFill>
                <a:latin typeface="Futura-Light" panose="020B0400000000000000" pitchFamily="34" charset="0"/>
              </a:rPr>
              <a:t>LEA</a:t>
            </a:r>
            <a:r>
              <a:rPr lang="en-US" sz="2000" dirty="0">
                <a:solidFill>
                  <a:srgbClr val="7AB51D"/>
                </a:solidFill>
                <a:latin typeface="Futura-Light" panose="020B0400000000000000" pitchFamily="34" charset="0"/>
              </a:rPr>
              <a:t>		</a:t>
            </a:r>
            <a:r>
              <a:rPr lang="en-US" sz="2000" dirty="0">
                <a:solidFill>
                  <a:schemeClr val="bg1"/>
                </a:solidFill>
                <a:latin typeface="Futura-Light" panose="020B0400000000000000" pitchFamily="34" charset="0"/>
              </a:rPr>
              <a:t>Our “most compact system” with the</a:t>
            </a:r>
          </a:p>
          <a:p>
            <a:r>
              <a:rPr lang="en-US" sz="2000" dirty="0">
                <a:solidFill>
                  <a:schemeClr val="bg1"/>
                </a:solidFill>
                <a:latin typeface="Futura-Light" panose="020B0400000000000000" pitchFamily="34" charset="0"/>
              </a:rPr>
              <a:t>			latest technology for all types of </a:t>
            </a:r>
          </a:p>
          <a:p>
            <a:r>
              <a:rPr lang="en-US" sz="2000" dirty="0">
                <a:solidFill>
                  <a:schemeClr val="bg1"/>
                </a:solidFill>
                <a:latin typeface="Futura-Light" panose="020B0400000000000000" pitchFamily="34" charset="0"/>
              </a:rPr>
              <a:t>			biomass and suitable for all farms of</a:t>
            </a:r>
          </a:p>
          <a:p>
            <a:r>
              <a:rPr lang="en-US" sz="2000" dirty="0">
                <a:solidFill>
                  <a:schemeClr val="bg1"/>
                </a:solidFill>
                <a:latin typeface="Futura-Light" panose="020B0400000000000000" pitchFamily="34" charset="0"/>
              </a:rPr>
              <a:t>			generating up to 75 Nm³/h</a:t>
            </a:r>
            <a:endParaRPr lang="en-US" sz="2000" dirty="0">
              <a:solidFill>
                <a:srgbClr val="7AB51D"/>
              </a:solidFill>
              <a:latin typeface="Futura-Light" panose="020B0400000000000000" pitchFamily="34" charset="0"/>
            </a:endParaRPr>
          </a:p>
          <a:p>
            <a:r>
              <a:rPr lang="en-US" sz="2000" dirty="0">
                <a:solidFill>
                  <a:srgbClr val="7AB51D"/>
                </a:solidFill>
                <a:latin typeface="Futura-Light" panose="020B0400000000000000" pitchFamily="34" charset="0"/>
              </a:rPr>
              <a:t>		</a:t>
            </a:r>
            <a:endParaRPr kumimoji="0" lang="de-DE" sz="2000" b="0" i="0" u="none" strike="noStrike" cap="none" spc="0" normalizeH="0" baseline="0" dirty="0">
              <a:ln>
                <a:noFill/>
              </a:ln>
              <a:solidFill>
                <a:schemeClr val="bg1"/>
              </a:solidFill>
              <a:effectLst/>
              <a:uFillTx/>
              <a:latin typeface="Futura-Light" panose="020B0400000000000000" pitchFamily="34" charset="0"/>
              <a:sym typeface="Arial"/>
            </a:endParaRPr>
          </a:p>
        </p:txBody>
      </p:sp>
      <p:sp>
        <p:nvSpPr>
          <p:cNvPr id="11" name="Rectangle 4"/>
          <p:cNvSpPr/>
          <p:nvPr/>
        </p:nvSpPr>
        <p:spPr>
          <a:xfrm>
            <a:off x="-1" y="1539"/>
            <a:ext cx="1015200" cy="5143500"/>
          </a:xfrm>
          <a:prstGeom prst="rect">
            <a:avLst/>
          </a:prstGeom>
          <a:solidFill>
            <a:srgbClr val="7AB51D"/>
          </a:solidFill>
          <a:ln w="12700">
            <a:miter lim="400000"/>
          </a:ln>
        </p:spPr>
        <p:txBody>
          <a:bodyPr lIns="45719" rIns="45719" anchor="ctr"/>
          <a:lstStyle/>
          <a:p>
            <a:pPr algn="ctr">
              <a:defRPr>
                <a:solidFill>
                  <a:srgbClr val="FFFFFF"/>
                </a:solidFill>
              </a:defRPr>
            </a:pPr>
            <a:endParaRPr dirty="0"/>
          </a:p>
        </p:txBody>
      </p:sp>
      <p:sp>
        <p:nvSpPr>
          <p:cNvPr id="12" name="Textfeld 5"/>
          <p:cNvSpPr txBox="1"/>
          <p:nvPr/>
        </p:nvSpPr>
        <p:spPr>
          <a:xfrm rot="16200000">
            <a:off x="-1717899" y="2114501"/>
            <a:ext cx="4466698" cy="1200329"/>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lvl1pPr>
              <a:defRPr sz="3600">
                <a:solidFill>
                  <a:srgbClr val="FFFFFF"/>
                </a:solidFill>
                <a:latin typeface="TradeGothic"/>
                <a:ea typeface="TradeGothic"/>
                <a:cs typeface="TradeGothic"/>
                <a:sym typeface="TradeGothic"/>
              </a:defRPr>
            </a:lvl1pPr>
          </a:lstStyle>
          <a:p>
            <a:r>
              <a:rPr lang="de-DE" b="1" dirty="0"/>
              <a:t>SPRINKLED NOT STIRRED!</a:t>
            </a:r>
          </a:p>
          <a:p>
            <a:r>
              <a:rPr lang="de-DE" b="1" dirty="0"/>
              <a:t>PLANTS</a:t>
            </a:r>
            <a:endParaRPr b="1" dirty="0"/>
          </a:p>
        </p:txBody>
      </p:sp>
      <p:graphicFrame>
        <p:nvGraphicFramePr>
          <p:cNvPr id="2" name="Tabelle 1">
            <a:extLst>
              <a:ext uri="{FF2B5EF4-FFF2-40B4-BE49-F238E27FC236}">
                <a16:creationId xmlns:a16="http://schemas.microsoft.com/office/drawing/2014/main" xmlns="" id="{140642C2-3130-4EE4-9DA0-836E23322CAB}"/>
              </a:ext>
            </a:extLst>
          </p:cNvPr>
          <p:cNvGraphicFramePr>
            <a:graphicFrameLocks noGrp="1"/>
          </p:cNvGraphicFramePr>
          <p:nvPr>
            <p:extLst>
              <p:ext uri="{D42A27DB-BD31-4B8C-83A1-F6EECF244321}">
                <p14:modId xmlns:p14="http://schemas.microsoft.com/office/powerpoint/2010/main" val="1597140016"/>
              </p:ext>
            </p:extLst>
          </p:nvPr>
        </p:nvGraphicFramePr>
        <p:xfrm>
          <a:off x="1115615" y="2908000"/>
          <a:ext cx="5798985" cy="2015792"/>
        </p:xfrm>
        <a:graphic>
          <a:graphicData uri="http://schemas.openxmlformats.org/drawingml/2006/table">
            <a:tbl>
              <a:tblPr firstRow="1" bandRow="1">
                <a:tableStyleId>{5940675A-B579-460E-94D1-54222C63F5DA}</a:tableStyleId>
              </a:tblPr>
              <a:tblGrid>
                <a:gridCol w="1465098">
                  <a:extLst>
                    <a:ext uri="{9D8B030D-6E8A-4147-A177-3AD203B41FA5}">
                      <a16:colId xmlns:a16="http://schemas.microsoft.com/office/drawing/2014/main" xmlns="" val="1905721495"/>
                    </a:ext>
                  </a:extLst>
                </a:gridCol>
                <a:gridCol w="1951907">
                  <a:extLst>
                    <a:ext uri="{9D8B030D-6E8A-4147-A177-3AD203B41FA5}">
                      <a16:colId xmlns:a16="http://schemas.microsoft.com/office/drawing/2014/main" xmlns="" val="2813364819"/>
                    </a:ext>
                  </a:extLst>
                </a:gridCol>
                <a:gridCol w="2381980">
                  <a:extLst>
                    <a:ext uri="{9D8B030D-6E8A-4147-A177-3AD203B41FA5}">
                      <a16:colId xmlns:a16="http://schemas.microsoft.com/office/drawing/2014/main" xmlns="" val="2829668986"/>
                    </a:ext>
                  </a:extLst>
                </a:gridCol>
              </a:tblGrid>
              <a:tr h="366508">
                <a:tc>
                  <a:txBody>
                    <a:bodyPr/>
                    <a:lstStyle/>
                    <a:p>
                      <a:pPr algn="l"/>
                      <a:r>
                        <a:rPr lang="en-US" sz="1800" dirty="0">
                          <a:solidFill>
                            <a:srgbClr val="FBFBFB"/>
                          </a:solidFill>
                          <a:latin typeface="Futura-Light" panose="020B0400000000000000" pitchFamily="34" charset="0"/>
                        </a:rPr>
                        <a:t>Types</a:t>
                      </a:r>
                      <a:endParaRPr lang="de-DE" sz="1800" dirty="0">
                        <a:solidFill>
                          <a:srgbClr val="FBFBFB"/>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7AB51D"/>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solidFill>
                            <a:srgbClr val="FBFBFB"/>
                          </a:solidFill>
                          <a:latin typeface="Futura-Light" panose="020B0400000000000000" pitchFamily="34" charset="0"/>
                        </a:rPr>
                        <a:t>Biogas Nm³/h </a:t>
                      </a:r>
                      <a:endParaRPr lang="de-DE" sz="1800" dirty="0">
                        <a:solidFill>
                          <a:srgbClr val="FBFBFB"/>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7AB51D"/>
                    </a:solidFill>
                  </a:tcPr>
                </a:tc>
                <a:tc>
                  <a:txBody>
                    <a:bodyPr/>
                    <a:lstStyle/>
                    <a:p>
                      <a:pPr marL="0" marR="0" indent="0" algn="l" defTabSz="457200" rtl="0" latinLnBrk="0">
                        <a:lnSpc>
                          <a:spcPct val="100000"/>
                        </a:lnSpc>
                        <a:spcBef>
                          <a:spcPts val="0"/>
                        </a:spcBef>
                        <a:spcAft>
                          <a:spcPts val="0"/>
                        </a:spcAft>
                        <a:buClrTx/>
                        <a:buSzTx/>
                        <a:buFontTx/>
                        <a:buNone/>
                        <a:tabLst/>
                      </a:pPr>
                      <a:r>
                        <a:rPr lang="de-DE" sz="1800" b="0" i="0" u="none" strike="noStrike" cap="none" spc="0" baseline="0" dirty="0">
                          <a:ln>
                            <a:noFill/>
                          </a:ln>
                          <a:solidFill>
                            <a:srgbClr val="FBFBFB"/>
                          </a:solidFill>
                          <a:uFillTx/>
                          <a:latin typeface="Futura-Light" panose="020B0400000000000000" pitchFamily="34" charset="0"/>
                          <a:ea typeface="+mn-ea"/>
                          <a:cs typeface="+mn-cs"/>
                          <a:sym typeface="Arial"/>
                        </a:rPr>
                        <a:t>Input </a:t>
                      </a:r>
                      <a:r>
                        <a:rPr lang="en-GB" sz="1800" b="0" i="0" u="none" strike="noStrike" cap="none" spc="0" baseline="0" noProof="0" dirty="0">
                          <a:ln>
                            <a:noFill/>
                          </a:ln>
                          <a:solidFill>
                            <a:srgbClr val="FBFBFB"/>
                          </a:solidFill>
                          <a:uFillTx/>
                          <a:latin typeface="Futura-Light" panose="020B0400000000000000" pitchFamily="34" charset="0"/>
                          <a:ea typeface="+mn-ea"/>
                          <a:cs typeface="+mn-cs"/>
                          <a:sym typeface="Arial"/>
                        </a:rPr>
                        <a:t>materials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7AB51D"/>
                    </a:solidFill>
                  </a:tcPr>
                </a:tc>
                <a:extLst>
                  <a:ext uri="{0D108BD9-81ED-4DB2-BD59-A6C34878D82A}">
                    <a16:rowId xmlns:a16="http://schemas.microsoft.com/office/drawing/2014/main" xmlns="" val="2536027253"/>
                  </a:ext>
                </a:extLst>
              </a:tr>
              <a:tr h="366508">
                <a:tc>
                  <a:txBody>
                    <a:bodyPr/>
                    <a:lstStyle/>
                    <a:p>
                      <a:pPr algn="l"/>
                      <a:r>
                        <a:rPr lang="en-US" sz="1800" dirty="0">
                          <a:solidFill>
                            <a:srgbClr val="7AB51D"/>
                          </a:solidFill>
                          <a:latin typeface="Futura-Light" panose="020B0400000000000000" pitchFamily="34" charset="0"/>
                        </a:rPr>
                        <a:t>» </a:t>
                      </a:r>
                      <a:r>
                        <a:rPr kumimoji="0" lang="de-DE" sz="1800" b="0" i="0" u="none" strike="noStrike" cap="none" spc="0" normalizeH="0" baseline="0" dirty="0">
                          <a:ln>
                            <a:noFill/>
                          </a:ln>
                          <a:solidFill>
                            <a:srgbClr val="7AB51D"/>
                          </a:solidFill>
                          <a:effectLst/>
                          <a:uFillTx/>
                          <a:latin typeface="Futura-Light" panose="020B0400000000000000" pitchFamily="34" charset="0"/>
                          <a:cs typeface="Arial"/>
                          <a:sym typeface="Arial"/>
                        </a:rPr>
                        <a:t>LEApur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de-DE" sz="1800" dirty="0">
                          <a:latin typeface="Futura-Light" panose="020B0400000000000000" pitchFamily="34" charset="0"/>
                        </a:rPr>
                        <a:t>25 – 250Nm³/h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en-GB" sz="1800" noProof="0" dirty="0">
                          <a:latin typeface="Futura-Light" panose="020B0400000000000000" pitchFamily="34" charset="0"/>
                        </a:rPr>
                        <a:t>slurry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806305974"/>
                  </a:ext>
                </a:extLst>
              </a:tr>
              <a:tr h="641388">
                <a:tc>
                  <a:txBody>
                    <a:bodyPr/>
                    <a:lstStyle/>
                    <a:p>
                      <a:pPr algn="l"/>
                      <a:r>
                        <a:rPr lang="en-US" sz="1800" dirty="0">
                          <a:solidFill>
                            <a:srgbClr val="7AB51D"/>
                          </a:solidFill>
                          <a:latin typeface="Futura-Light" panose="020B0400000000000000" pitchFamily="34" charset="0"/>
                        </a:rPr>
                        <a:t>» </a:t>
                      </a:r>
                      <a:r>
                        <a:rPr kumimoji="0" lang="de-DE" sz="1800" b="0" i="0" u="none" strike="noStrike" cap="none" spc="0" normalizeH="0" baseline="0" dirty="0">
                          <a:ln>
                            <a:noFill/>
                          </a:ln>
                          <a:solidFill>
                            <a:srgbClr val="7AB51D"/>
                          </a:solidFill>
                          <a:effectLst/>
                          <a:uFillTx/>
                          <a:latin typeface="Futura-Light" panose="020B0400000000000000" pitchFamily="34" charset="0"/>
                          <a:cs typeface="Arial"/>
                          <a:sym typeface="Arial"/>
                        </a:rPr>
                        <a:t>LEAmix</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e-DE" sz="1800" dirty="0">
                          <a:latin typeface="Futura-Light" panose="020B0400000000000000" pitchFamily="34" charset="0"/>
                        </a:rPr>
                        <a:t>40 – 75Nm³/h</a:t>
                      </a:r>
                    </a:p>
                    <a:p>
                      <a:pPr algn="l"/>
                      <a:endParaRPr lang="de-DE" sz="1800" dirty="0">
                        <a:latin typeface="Futura-Light" panose="020B0400000000000000"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en-GB" sz="1800" noProof="0" dirty="0">
                          <a:latin typeface="Futura-Light" panose="020B0400000000000000" pitchFamily="34" charset="0"/>
                        </a:rPr>
                        <a:t>slurry</a:t>
                      </a:r>
                      <a:r>
                        <a:rPr lang="de-DE" sz="1800" dirty="0">
                          <a:latin typeface="Futura-Light" panose="020B0400000000000000" pitchFamily="34" charset="0"/>
                        </a:rPr>
                        <a:t>, </a:t>
                      </a:r>
                      <a:r>
                        <a:rPr lang="en-GB" sz="1800" noProof="0" dirty="0">
                          <a:latin typeface="Futura-Light" panose="020B0400000000000000" pitchFamily="34" charset="0"/>
                        </a:rPr>
                        <a:t>manure</a:t>
                      </a:r>
                      <a:r>
                        <a:rPr lang="de-DE" sz="1800" dirty="0">
                          <a:latin typeface="Futura-Light" panose="020B0400000000000000" pitchFamily="34" charset="0"/>
                        </a:rPr>
                        <a:t>, </a:t>
                      </a:r>
                    </a:p>
                    <a:p>
                      <a:pPr algn="l"/>
                      <a:r>
                        <a:rPr lang="en-GB" sz="1800" noProof="0" dirty="0">
                          <a:latin typeface="Futura-Light" panose="020B0400000000000000" pitchFamily="34" charset="0"/>
                        </a:rPr>
                        <a:t>food</a:t>
                      </a:r>
                      <a:r>
                        <a:rPr lang="de-DE" sz="1800" dirty="0">
                          <a:latin typeface="Futura-Light" panose="020B0400000000000000" pitchFamily="34" charset="0"/>
                        </a:rPr>
                        <a:t> </a:t>
                      </a:r>
                      <a:r>
                        <a:rPr lang="en-GB" sz="1800" noProof="0" dirty="0">
                          <a:latin typeface="Futura-Light" panose="020B0400000000000000" pitchFamily="34" charset="0"/>
                        </a:rPr>
                        <a:t>residues</a:t>
                      </a:r>
                      <a:r>
                        <a:rPr lang="de-DE" sz="1800" dirty="0">
                          <a:latin typeface="Futura-Light" panose="020B0400000000000000" pitchFamily="34" charset="0"/>
                        </a:rPr>
                        <a: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8107844"/>
                  </a:ext>
                </a:extLst>
              </a:tr>
              <a:tr h="641388">
                <a:tc>
                  <a:txBody>
                    <a:bodyPr/>
                    <a:lstStyle/>
                    <a:p>
                      <a:pPr algn="l"/>
                      <a:r>
                        <a:rPr lang="en-US" sz="1800" dirty="0">
                          <a:solidFill>
                            <a:srgbClr val="7AB51D"/>
                          </a:solidFill>
                          <a:latin typeface="Futura-Light" panose="020B0400000000000000" pitchFamily="34" charset="0"/>
                        </a:rPr>
                        <a:t>» </a:t>
                      </a:r>
                      <a:r>
                        <a:rPr kumimoji="0" lang="en-GB" sz="1800" b="0" i="0" u="none" strike="noStrike" cap="none" spc="0" normalizeH="0" baseline="0" noProof="0" dirty="0">
                          <a:ln>
                            <a:noFill/>
                          </a:ln>
                          <a:solidFill>
                            <a:srgbClr val="7AB51D"/>
                          </a:solidFill>
                          <a:effectLst/>
                          <a:uFillTx/>
                          <a:latin typeface="Futura-Light" panose="020B0400000000000000" pitchFamily="34" charset="0"/>
                          <a:cs typeface="Arial"/>
                          <a:sym typeface="Arial"/>
                        </a:rPr>
                        <a:t>LEAspezial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de-DE" sz="1800" dirty="0">
                          <a:latin typeface="Futura-Light" panose="020B0400000000000000" pitchFamily="34" charset="0"/>
                        </a:rPr>
                        <a:t>40 – 75Nm³/h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en-GB" sz="1800" noProof="0" dirty="0">
                          <a:latin typeface="Futura-Light" panose="020B0400000000000000" pitchFamily="34" charset="0"/>
                        </a:rPr>
                        <a:t>manure</a:t>
                      </a:r>
                      <a:r>
                        <a:rPr lang="de-DE" sz="1800" dirty="0">
                          <a:latin typeface="Futura-Light" panose="020B0400000000000000" pitchFamily="34" charset="0"/>
                        </a:rPr>
                        <a:t>, </a:t>
                      </a:r>
                      <a:r>
                        <a:rPr lang="en-GB" sz="1800" noProof="0" dirty="0">
                          <a:latin typeface="Futura-Light" panose="020B0400000000000000" pitchFamily="34" charset="0"/>
                        </a:rPr>
                        <a:t>food</a:t>
                      </a:r>
                      <a:r>
                        <a:rPr lang="de-DE" sz="1800" dirty="0">
                          <a:latin typeface="Futura-Light" panose="020B0400000000000000" pitchFamily="34" charset="0"/>
                        </a:rPr>
                        <a:t> </a:t>
                      </a:r>
                      <a:r>
                        <a:rPr lang="en-GB" sz="1800" noProof="0" dirty="0">
                          <a:latin typeface="Futura-Light" panose="020B0400000000000000" pitchFamily="34" charset="0"/>
                        </a:rPr>
                        <a:t>residues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2626206124"/>
                  </a:ext>
                </a:extLst>
              </a:tr>
            </a:tbl>
          </a:graphicData>
        </a:graphic>
      </p:graphicFrame>
      <p:pic>
        <p:nvPicPr>
          <p:cNvPr id="4" name="Grafik 3">
            <a:extLst>
              <a:ext uri="{FF2B5EF4-FFF2-40B4-BE49-F238E27FC236}">
                <a16:creationId xmlns:a16="http://schemas.microsoft.com/office/drawing/2014/main" xmlns="" id="{E94F0E32-B83D-4C97-B926-E9360ACD20E2}"/>
              </a:ext>
            </a:extLst>
          </p:cNvPr>
          <p:cNvPicPr>
            <a:picLocks noChangeAspect="1"/>
          </p:cNvPicPr>
          <p:nvPr/>
        </p:nvPicPr>
        <p:blipFill>
          <a:blip cstate="print">
            <a:extLst>
              <a:ext uri="{28A0092B-C50C-407E-A947-70E740481C1C}">
                <a14:useLocalDpi xmlns:a14="http://schemas.microsoft.com/office/drawing/2010/main" val="0"/>
              </a:ext>
            </a:extLst>
          </a:blip>
          <a:stretch>
            <a:fillRect/>
          </a:stretch>
        </p:blipFill>
        <p:spPr>
          <a:xfrm>
            <a:off x="7015016" y="1843353"/>
            <a:ext cx="1800000" cy="1196809"/>
          </a:xfrm>
          <a:prstGeom prst="rect">
            <a:avLst/>
          </a:prstGeom>
        </p:spPr>
      </p:pic>
      <p:pic>
        <p:nvPicPr>
          <p:cNvPr id="7" name="Grafik 6">
            <a:extLst>
              <a:ext uri="{FF2B5EF4-FFF2-40B4-BE49-F238E27FC236}">
                <a16:creationId xmlns:a16="http://schemas.microsoft.com/office/drawing/2014/main" xmlns="" id="{11146FFF-8ADF-4934-9A7A-E8551378228A}"/>
              </a:ext>
            </a:extLst>
          </p:cNvPr>
          <p:cNvPicPr>
            <a:picLocks noChangeAspect="1"/>
          </p:cNvPicPr>
          <p:nvPr/>
        </p:nvPicPr>
        <p:blipFill>
          <a:blip cstate="print">
            <a:extLst>
              <a:ext uri="{28A0092B-C50C-407E-A947-70E740481C1C}">
                <a14:useLocalDpi xmlns:a14="http://schemas.microsoft.com/office/drawing/2010/main" val="0"/>
              </a:ext>
            </a:extLst>
          </a:blip>
          <a:stretch>
            <a:fillRect/>
          </a:stretch>
        </p:blipFill>
        <p:spPr>
          <a:xfrm>
            <a:off x="7015016" y="485445"/>
            <a:ext cx="1814446" cy="1196809"/>
          </a:xfrm>
          <a:prstGeom prst="rect">
            <a:avLst/>
          </a:prstGeom>
        </p:spPr>
      </p:pic>
      <p:pic>
        <p:nvPicPr>
          <p:cNvPr id="13" name="Grafik 12">
            <a:extLst>
              <a:ext uri="{FF2B5EF4-FFF2-40B4-BE49-F238E27FC236}">
                <a16:creationId xmlns:a16="http://schemas.microsoft.com/office/drawing/2014/main" xmlns="" id="{9B6D0575-B4FA-4C0B-A0A5-1BD37BD388F8}"/>
              </a:ext>
            </a:extLst>
          </p:cNvPr>
          <p:cNvPicPr>
            <a:picLocks noChangeAspect="1"/>
          </p:cNvPicPr>
          <p:nvPr/>
        </p:nvPicPr>
        <p:blipFill>
          <a:blip cstate="print">
            <a:extLst>
              <a:ext uri="{28A0092B-C50C-407E-A947-70E740481C1C}">
                <a14:useLocalDpi xmlns:a14="http://schemas.microsoft.com/office/drawing/2010/main" val="0"/>
              </a:ext>
            </a:extLst>
          </a:blip>
          <a:stretch>
            <a:fillRect/>
          </a:stretch>
        </p:blipFill>
        <p:spPr>
          <a:xfrm>
            <a:off x="7022704" y="3255406"/>
            <a:ext cx="1800000" cy="1224136"/>
          </a:xfrm>
          <a:prstGeom prst="rect">
            <a:avLst/>
          </a:prstGeom>
        </p:spPr>
      </p:pic>
    </p:spTree>
    <p:extLst>
      <p:ext uri="{BB962C8B-B14F-4D97-AF65-F5344CB8AC3E}">
        <p14:creationId xmlns:p14="http://schemas.microsoft.com/office/powerpoint/2010/main" val="1994787838"/>
      </p:ext>
    </p:extLst>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xmlns="" id="{2040DDB0-D7B9-4C35-8EDA-C83DA651185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20272" y="3175862"/>
            <a:ext cx="1809190" cy="1325586"/>
          </a:xfrm>
          <a:prstGeom prst="rect">
            <a:avLst/>
          </a:prstGeom>
        </p:spPr>
      </p:pic>
      <p:sp>
        <p:nvSpPr>
          <p:cNvPr id="183" name="TextBox 3"/>
          <p:cNvSpPr txBox="1"/>
          <p:nvPr/>
        </p:nvSpPr>
        <p:spPr>
          <a:xfrm>
            <a:off x="1267698" y="219708"/>
            <a:ext cx="7336750" cy="52322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defRPr sz="2800" spc="300">
                <a:solidFill>
                  <a:srgbClr val="313131"/>
                </a:solidFill>
                <a:latin typeface="TradeGothic"/>
                <a:ea typeface="TradeGothic"/>
                <a:cs typeface="TradeGothic"/>
                <a:sym typeface="TradeGothic"/>
              </a:defRPr>
            </a:lvl1pPr>
          </a:lstStyle>
          <a:p>
            <a:r>
              <a:rPr lang="de-DE" dirty="0"/>
              <a:t>SAUTER BIOGAS - </a:t>
            </a:r>
            <a:r>
              <a:rPr lang="de-DE" dirty="0" err="1" smtClean="0"/>
              <a:t>laitostyypit</a:t>
            </a:r>
            <a:endParaRPr dirty="0"/>
          </a:p>
        </p:txBody>
      </p:sp>
      <p:sp>
        <p:nvSpPr>
          <p:cNvPr id="185" name="Textfeld 5"/>
          <p:cNvSpPr txBox="1"/>
          <p:nvPr/>
        </p:nvSpPr>
        <p:spPr>
          <a:xfrm rot="16200000">
            <a:off x="-1861053" y="2371780"/>
            <a:ext cx="4278703" cy="64633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defRPr sz="3600">
                <a:solidFill>
                  <a:srgbClr val="FFFFFF"/>
                </a:solidFill>
                <a:latin typeface="TradeGothic"/>
                <a:ea typeface="TradeGothic"/>
                <a:cs typeface="TradeGothic"/>
                <a:sym typeface="TradeGothic"/>
              </a:defRPr>
            </a:lvl1pPr>
          </a:lstStyle>
          <a:p>
            <a:endParaRPr dirty="0"/>
          </a:p>
        </p:txBody>
      </p:sp>
      <p:sp>
        <p:nvSpPr>
          <p:cNvPr id="14" name="Textfeld 6"/>
          <p:cNvSpPr txBox="1"/>
          <p:nvPr/>
        </p:nvSpPr>
        <p:spPr>
          <a:xfrm>
            <a:off x="1350619" y="3959647"/>
            <a:ext cx="7685877" cy="1077218"/>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a:defRPr spc="300">
                <a:latin typeface="TradeGothic"/>
                <a:ea typeface="TradeGothic"/>
                <a:cs typeface="TradeGothic"/>
                <a:sym typeface="TradeGothic"/>
              </a:defRPr>
            </a:pPr>
            <a:r>
              <a:rPr lang="en-US" sz="3200" dirty="0" err="1" smtClean="0"/>
              <a:t>Perusperiaate</a:t>
            </a:r>
            <a:r>
              <a:rPr lang="en-US" sz="3200" dirty="0" smtClean="0"/>
              <a:t> on </a:t>
            </a:r>
            <a:r>
              <a:rPr lang="en-US" sz="3200" dirty="0" err="1" smtClean="0"/>
              <a:t>aina</a:t>
            </a:r>
            <a:r>
              <a:rPr lang="en-US" sz="3200" dirty="0" smtClean="0"/>
              <a:t>             </a:t>
            </a:r>
            <a:r>
              <a:rPr lang="en-US" sz="3200" dirty="0" err="1" smtClean="0"/>
              <a:t>sama</a:t>
            </a:r>
            <a:r>
              <a:rPr lang="en-US" sz="3200" dirty="0" smtClean="0"/>
              <a:t> </a:t>
            </a:r>
            <a:r>
              <a:rPr lang="en-US" sz="3200" dirty="0" err="1" smtClean="0"/>
              <a:t>kaikissa</a:t>
            </a:r>
            <a:r>
              <a:rPr lang="en-US" sz="3200" dirty="0" smtClean="0"/>
              <a:t> Sauter</a:t>
            </a:r>
            <a:r>
              <a:rPr lang="en-US" sz="3200" dirty="0"/>
              <a:t> </a:t>
            </a:r>
            <a:r>
              <a:rPr lang="en-US" sz="3200" dirty="0" err="1" smtClean="0"/>
              <a:t>reaktoreissa</a:t>
            </a:r>
            <a:endParaRPr lang="en-US" sz="3200" dirty="0"/>
          </a:p>
        </p:txBody>
      </p:sp>
      <p:sp>
        <p:nvSpPr>
          <p:cNvPr id="5" name="Textfeld 4"/>
          <p:cNvSpPr txBox="1"/>
          <p:nvPr/>
        </p:nvSpPr>
        <p:spPr>
          <a:xfrm>
            <a:off x="1259632" y="1097327"/>
            <a:ext cx="7776864" cy="28623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2000" dirty="0">
                <a:solidFill>
                  <a:srgbClr val="7AB51D"/>
                </a:solidFill>
                <a:latin typeface="Futura-Light" panose="020B0400000000000000" pitchFamily="34" charset="0"/>
              </a:rPr>
              <a:t>» </a:t>
            </a:r>
            <a:r>
              <a:rPr lang="en-US" sz="2000" dirty="0" err="1">
                <a:solidFill>
                  <a:srgbClr val="7AB51D"/>
                </a:solidFill>
                <a:latin typeface="Futura-Light" panose="020B0400000000000000" pitchFamily="34" charset="0"/>
              </a:rPr>
              <a:t>SBmidi</a:t>
            </a:r>
            <a:r>
              <a:rPr lang="en-US" sz="2000" dirty="0">
                <a:solidFill>
                  <a:srgbClr val="7AB51D"/>
                </a:solidFill>
                <a:latin typeface="Futura-Light" panose="020B0400000000000000" pitchFamily="34" charset="0"/>
              </a:rPr>
              <a:t>	</a:t>
            </a:r>
            <a:r>
              <a:rPr lang="en-US" sz="2000" dirty="0">
                <a:solidFill>
                  <a:schemeClr val="bg1"/>
                </a:solidFill>
                <a:latin typeface="Futura-Light" panose="020B0400000000000000" pitchFamily="34" charset="0"/>
              </a:rPr>
              <a:t>reliable midrange </a:t>
            </a:r>
            <a:r>
              <a:rPr lang="en-US" sz="2000" dirty="0" err="1">
                <a:solidFill>
                  <a:schemeClr val="bg1"/>
                </a:solidFill>
                <a:latin typeface="Futura-Light" panose="020B0400000000000000" pitchFamily="34" charset="0"/>
              </a:rPr>
              <a:t>modul</a:t>
            </a:r>
            <a:endParaRPr lang="en-US" sz="2000" dirty="0">
              <a:solidFill>
                <a:schemeClr val="bg1"/>
              </a:solidFill>
              <a:latin typeface="Futura-Light" panose="020B0400000000000000" pitchFamily="34" charset="0"/>
            </a:endParaRPr>
          </a:p>
          <a:p>
            <a:r>
              <a:rPr lang="en-US" sz="2000" dirty="0">
                <a:solidFill>
                  <a:schemeClr val="bg1"/>
                </a:solidFill>
                <a:latin typeface="Futura-Light" panose="020B0400000000000000" pitchFamily="34" charset="0"/>
              </a:rPr>
              <a:t>			Power output: 150 kW to 800 kW</a:t>
            </a:r>
          </a:p>
          <a:p>
            <a:endParaRPr lang="en-US" sz="2000" dirty="0">
              <a:solidFill>
                <a:schemeClr val="bg1"/>
              </a:solidFill>
              <a:latin typeface="Futura-Light" panose="020B0400000000000000" pitchFamily="34" charset="0"/>
            </a:endParaRPr>
          </a:p>
          <a:p>
            <a:r>
              <a:rPr lang="en-US" sz="2000" dirty="0">
                <a:solidFill>
                  <a:srgbClr val="7AB51D"/>
                </a:solidFill>
                <a:latin typeface="Futura-Light" panose="020B0400000000000000" pitchFamily="34" charset="0"/>
              </a:rPr>
              <a:t>» </a:t>
            </a:r>
            <a:r>
              <a:rPr lang="en-US" sz="2000" dirty="0" err="1">
                <a:solidFill>
                  <a:srgbClr val="7AB51D"/>
                </a:solidFill>
                <a:latin typeface="Futura-Light" panose="020B0400000000000000" pitchFamily="34" charset="0"/>
              </a:rPr>
              <a:t>SBmaxi</a:t>
            </a:r>
            <a:r>
              <a:rPr lang="en-US" sz="2000" dirty="0">
                <a:solidFill>
                  <a:srgbClr val="7AB51D"/>
                </a:solidFill>
                <a:latin typeface="Futura-Light" panose="020B0400000000000000" pitchFamily="34" charset="0"/>
              </a:rPr>
              <a:t>	</a:t>
            </a:r>
            <a:r>
              <a:rPr lang="en-US" sz="2000" dirty="0">
                <a:solidFill>
                  <a:schemeClr val="bg1"/>
                </a:solidFill>
                <a:latin typeface="Futura-Light" panose="020B0400000000000000" pitchFamily="34" charset="0"/>
              </a:rPr>
              <a:t>upper middle class with a </a:t>
            </a:r>
          </a:p>
          <a:p>
            <a:r>
              <a:rPr lang="en-US" sz="2000" dirty="0">
                <a:solidFill>
                  <a:schemeClr val="bg1"/>
                </a:solidFill>
                <a:latin typeface="Futura-Light" panose="020B0400000000000000" pitchFamily="34" charset="0"/>
              </a:rPr>
              <a:t>			spacious layout</a:t>
            </a:r>
          </a:p>
          <a:p>
            <a:r>
              <a:rPr lang="en-US" sz="2000" dirty="0">
                <a:solidFill>
                  <a:schemeClr val="bg1"/>
                </a:solidFill>
                <a:latin typeface="Futura-Light" panose="020B0400000000000000" pitchFamily="34" charset="0"/>
              </a:rPr>
              <a:t>			Power output: 500 kW to 1.5 MW</a:t>
            </a:r>
          </a:p>
          <a:p>
            <a:endParaRPr kumimoji="0" lang="en-US" sz="2000" b="0" i="0" u="none" strike="noStrike" cap="none" spc="0" normalizeH="0" baseline="0" dirty="0">
              <a:ln>
                <a:noFill/>
              </a:ln>
              <a:solidFill>
                <a:srgbClr val="7AB51D"/>
              </a:solidFill>
              <a:effectLst/>
              <a:uFillTx/>
              <a:latin typeface="Futura-Light" panose="020B0400000000000000" pitchFamily="34" charset="0"/>
              <a:sym typeface="Arial"/>
            </a:endParaRPr>
          </a:p>
          <a:p>
            <a:r>
              <a:rPr lang="en-US" sz="2000" dirty="0">
                <a:solidFill>
                  <a:srgbClr val="7AB51D"/>
                </a:solidFill>
                <a:latin typeface="Futura-Light" panose="020B0400000000000000" pitchFamily="34" charset="0"/>
              </a:rPr>
              <a:t>» </a:t>
            </a:r>
            <a:r>
              <a:rPr lang="en-US" sz="2000" dirty="0" err="1">
                <a:solidFill>
                  <a:srgbClr val="7AB51D"/>
                </a:solidFill>
                <a:latin typeface="Futura-Light" panose="020B0400000000000000" pitchFamily="34" charset="0"/>
              </a:rPr>
              <a:t>SBmega</a:t>
            </a:r>
            <a:r>
              <a:rPr lang="en-US" sz="2000" dirty="0">
                <a:solidFill>
                  <a:srgbClr val="7AB51D"/>
                </a:solidFill>
                <a:latin typeface="Futura-Light" panose="020B0400000000000000" pitchFamily="34" charset="0"/>
              </a:rPr>
              <a:t>	</a:t>
            </a:r>
            <a:r>
              <a:rPr lang="en-US" sz="1900" dirty="0">
                <a:latin typeface="Futura-Light" panose="020B0400000000000000" pitchFamily="34" charset="0"/>
              </a:rPr>
              <a:t>upper class </a:t>
            </a:r>
            <a:r>
              <a:rPr lang="en-US" sz="1900" dirty="0" err="1">
                <a:latin typeface="Futura-Light" panose="020B0400000000000000" pitchFamily="34" charset="0"/>
              </a:rPr>
              <a:t>modul</a:t>
            </a:r>
            <a:r>
              <a:rPr lang="en-US" sz="1900" dirty="0">
                <a:latin typeface="Futura-Light" panose="020B0400000000000000" pitchFamily="34" charset="0"/>
              </a:rPr>
              <a:t> for the sophisticated</a:t>
            </a:r>
          </a:p>
          <a:p>
            <a:r>
              <a:rPr kumimoji="0" lang="en-US" sz="2000" b="0" i="0" u="none" strike="noStrike" cap="none" spc="0" normalizeH="0" baseline="0" dirty="0">
                <a:ln>
                  <a:noFill/>
                </a:ln>
                <a:solidFill>
                  <a:srgbClr val="7AB51D"/>
                </a:solidFill>
                <a:effectLst/>
                <a:uFillTx/>
                <a:latin typeface="Futura-Light" panose="020B0400000000000000" pitchFamily="34" charset="0"/>
                <a:sym typeface="Arial"/>
              </a:rPr>
              <a:t>			</a:t>
            </a:r>
            <a:r>
              <a:rPr kumimoji="0" lang="en-US" sz="2000" b="0" i="0" u="none" strike="noStrike" cap="none" spc="0" normalizeH="0" baseline="0" dirty="0">
                <a:ln>
                  <a:noFill/>
                </a:ln>
                <a:solidFill>
                  <a:schemeClr val="bg1"/>
                </a:solidFill>
                <a:effectLst/>
                <a:uFillTx/>
                <a:latin typeface="Futura-Light" panose="020B0400000000000000" pitchFamily="34" charset="0"/>
                <a:sym typeface="Arial"/>
              </a:rPr>
              <a:t>Power output</a:t>
            </a:r>
            <a:r>
              <a:rPr kumimoji="0" lang="en-US" sz="2000" b="0" i="0" u="none" strike="noStrike" cap="none" spc="0" normalizeH="0" dirty="0">
                <a:ln>
                  <a:noFill/>
                </a:ln>
                <a:solidFill>
                  <a:schemeClr val="bg1"/>
                </a:solidFill>
                <a:effectLst/>
                <a:uFillTx/>
                <a:latin typeface="Futura-Light" panose="020B0400000000000000" pitchFamily="34" charset="0"/>
                <a:sym typeface="Arial"/>
              </a:rPr>
              <a:t> above 1 MW</a:t>
            </a:r>
            <a:endParaRPr kumimoji="0" lang="de-DE" sz="2000" b="0" i="0" u="none" strike="noStrike" cap="none" spc="0" normalizeH="0" baseline="0" dirty="0">
              <a:ln>
                <a:noFill/>
              </a:ln>
              <a:solidFill>
                <a:schemeClr val="bg1"/>
              </a:solidFill>
              <a:effectLst/>
              <a:uFillTx/>
              <a:latin typeface="Futura-Light" panose="020B0400000000000000" pitchFamily="34" charset="0"/>
              <a:sym typeface="Arial"/>
            </a:endParaRPr>
          </a:p>
        </p:txBody>
      </p:sp>
      <p:pic>
        <p:nvPicPr>
          <p:cNvPr id="10" name="Picture 3" descr="G0010508"/>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20272" y="555526"/>
            <a:ext cx="1800200" cy="11521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13" name="Picture 5" descr="0L6B8807"/>
          <p:cNvPicPr/>
          <p:nvPr/>
        </p:nvPicPr>
        <p:blipFill>
          <a:blip r:embed="rId4" cstate="screen">
            <a:extLst>
              <a:ext uri="{28A0092B-C50C-407E-A947-70E740481C1C}">
                <a14:useLocalDpi xmlns:a14="http://schemas.microsoft.com/office/drawing/2010/main"/>
              </a:ext>
            </a:extLst>
          </a:blip>
          <a:srcRect/>
          <a:stretch>
            <a:fillRect/>
          </a:stretch>
        </p:blipFill>
        <p:spPr bwMode="auto">
          <a:xfrm>
            <a:off x="7011282" y="1851670"/>
            <a:ext cx="1809190" cy="12241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11" name="Rectangle 4"/>
          <p:cNvSpPr/>
          <p:nvPr/>
        </p:nvSpPr>
        <p:spPr>
          <a:xfrm>
            <a:off x="-1" y="1539"/>
            <a:ext cx="1015200" cy="5143500"/>
          </a:xfrm>
          <a:prstGeom prst="rect">
            <a:avLst/>
          </a:prstGeom>
          <a:solidFill>
            <a:srgbClr val="7AB51D"/>
          </a:solidFill>
          <a:ln w="12700">
            <a:miter lim="400000"/>
          </a:ln>
        </p:spPr>
        <p:txBody>
          <a:bodyPr lIns="45719" rIns="45719" anchor="ctr"/>
          <a:lstStyle/>
          <a:p>
            <a:pPr algn="ctr">
              <a:defRPr>
                <a:solidFill>
                  <a:srgbClr val="FFFFFF"/>
                </a:solidFill>
              </a:defRPr>
            </a:pPr>
            <a:endParaRPr/>
          </a:p>
        </p:txBody>
      </p:sp>
      <p:sp>
        <p:nvSpPr>
          <p:cNvPr id="12" name="Textfeld 5"/>
          <p:cNvSpPr txBox="1"/>
          <p:nvPr/>
        </p:nvSpPr>
        <p:spPr>
          <a:xfrm rot="16200000">
            <a:off x="-1717899" y="2114501"/>
            <a:ext cx="4466698" cy="1200329"/>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lvl1pPr>
              <a:defRPr sz="3600">
                <a:solidFill>
                  <a:srgbClr val="FFFFFF"/>
                </a:solidFill>
                <a:latin typeface="TradeGothic"/>
                <a:ea typeface="TradeGothic"/>
                <a:cs typeface="TradeGothic"/>
                <a:sym typeface="TradeGothic"/>
              </a:defRPr>
            </a:lvl1pPr>
          </a:lstStyle>
          <a:p>
            <a:r>
              <a:rPr lang="de-DE" b="1" dirty="0"/>
              <a:t>SPRINKLED NOT STIRRED!</a:t>
            </a:r>
          </a:p>
          <a:p>
            <a:r>
              <a:rPr lang="de-DE" b="1" dirty="0"/>
              <a:t>PLANTS</a:t>
            </a:r>
            <a:endParaRPr b="1" dirty="0"/>
          </a:p>
        </p:txBody>
      </p:sp>
    </p:spTree>
    <p:extLst>
      <p:ext uri="{BB962C8B-B14F-4D97-AF65-F5344CB8AC3E}">
        <p14:creationId xmlns:p14="http://schemas.microsoft.com/office/powerpoint/2010/main" val="267301941"/>
      </p:ext>
    </p:extLst>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xmlns="" id="{7D32DCBB-1BF3-4F4E-B467-7EF46CE33CE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214" t="20922" r="21988" b="15081"/>
          <a:stretch/>
        </p:blipFill>
        <p:spPr>
          <a:xfrm>
            <a:off x="6586208" y="1628575"/>
            <a:ext cx="2557792" cy="1893398"/>
          </a:xfrm>
          <a:prstGeom prst="rect">
            <a:avLst/>
          </a:prstGeom>
        </p:spPr>
      </p:pic>
      <p:pic>
        <p:nvPicPr>
          <p:cNvPr id="18" name="Grafik 17">
            <a:extLst>
              <a:ext uri="{FF2B5EF4-FFF2-40B4-BE49-F238E27FC236}">
                <a16:creationId xmlns:a16="http://schemas.microsoft.com/office/drawing/2014/main" xmlns="" id="{49627F38-8FE1-412C-B8F4-1ECFFC55CC9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344"/>
          <a:stretch/>
        </p:blipFill>
        <p:spPr>
          <a:xfrm>
            <a:off x="4427984" y="3502305"/>
            <a:ext cx="2158224" cy="1641195"/>
          </a:xfrm>
          <a:prstGeom prst="rect">
            <a:avLst/>
          </a:prstGeom>
        </p:spPr>
      </p:pic>
      <p:pic>
        <p:nvPicPr>
          <p:cNvPr id="32" name="Grafik 31">
            <a:extLst>
              <a:ext uri="{FF2B5EF4-FFF2-40B4-BE49-F238E27FC236}">
                <a16:creationId xmlns:a16="http://schemas.microsoft.com/office/drawing/2014/main" xmlns="" id="{8DAF25B4-10DB-400F-A98F-991FF407123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6704" b="9217"/>
          <a:stretch/>
        </p:blipFill>
        <p:spPr>
          <a:xfrm>
            <a:off x="6586541" y="4213"/>
            <a:ext cx="2557459" cy="1634676"/>
          </a:xfrm>
          <a:prstGeom prst="rect">
            <a:avLst/>
          </a:prstGeom>
        </p:spPr>
      </p:pic>
      <p:sp>
        <p:nvSpPr>
          <p:cNvPr id="3" name="Text Box 5"/>
          <p:cNvSpPr txBox="1">
            <a:spLocks noChangeArrowheads="1"/>
          </p:cNvSpPr>
          <p:nvPr/>
        </p:nvSpPr>
        <p:spPr bwMode="auto">
          <a:xfrm>
            <a:off x="1006541" y="243"/>
            <a:ext cx="5580000" cy="1223963"/>
          </a:xfrm>
          <a:prstGeom prst="rect">
            <a:avLst/>
          </a:prstGeom>
          <a:solidFill>
            <a:srgbClr val="A6A6A6"/>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D2D2D2"/>
                  </a:outerShdw>
                </a:effectLst>
              </a14:hiddenEffects>
            </a:ext>
          </a:extLst>
        </p:spPr>
        <p:txBody>
          <a:bodyPr vert="horz" wrap="square" lIns="36576" tIns="36576" rIns="36576" bIns="36576"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lang="de-DE" altLang="de-DE" sz="3600" dirty="0" err="1">
                <a:solidFill>
                  <a:srgbClr val="FFFFFF"/>
                </a:solidFill>
                <a:latin typeface="TradeGothic" pitchFamily="2" charset="0"/>
                <a:cs typeface="Arial" pitchFamily="34" charset="0"/>
              </a:rPr>
              <a:t>LEAmix</a:t>
            </a:r>
            <a:endParaRPr kumimoji="0" lang="de-DE" altLang="de-DE" sz="3600" b="0" i="0" u="none" strike="noStrike" cap="none" normalizeH="0" baseline="0" dirty="0">
              <a:ln>
                <a:noFill/>
              </a:ln>
              <a:solidFill>
                <a:srgbClr val="FFFFFF"/>
              </a:solidFill>
              <a:effectLst/>
              <a:latin typeface="TradeGothic" pitchFamily="2"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2200" b="0" i="0" u="none" strike="noStrike" cap="none" normalizeH="0" baseline="0" dirty="0" err="1">
                <a:ln>
                  <a:noFill/>
                </a:ln>
                <a:solidFill>
                  <a:srgbClr val="FFFFFF"/>
                </a:solidFill>
                <a:effectLst/>
                <a:latin typeface="Futura-Light" pitchFamily="34" charset="0"/>
                <a:cs typeface="Arial" pitchFamily="34" charset="0"/>
              </a:rPr>
              <a:t>Our</a:t>
            </a:r>
            <a:r>
              <a:rPr kumimoji="0" lang="de-DE" altLang="de-DE" sz="2200" b="0" i="0" u="none" strike="noStrike" cap="none" normalizeH="0" baseline="0" dirty="0">
                <a:ln>
                  <a:noFill/>
                </a:ln>
                <a:solidFill>
                  <a:srgbClr val="FFFFFF"/>
                </a:solidFill>
                <a:effectLst/>
                <a:latin typeface="Futura-Light" pitchFamily="34" charset="0"/>
                <a:cs typeface="Arial" pitchFamily="34" charset="0"/>
              </a:rPr>
              <a:t> </a:t>
            </a:r>
            <a:r>
              <a:rPr kumimoji="0" lang="de-DE" altLang="de-DE" sz="2200" b="0" i="0" u="none" strike="noStrike" cap="none" normalizeH="0" baseline="0" dirty="0" err="1">
                <a:ln>
                  <a:noFill/>
                </a:ln>
                <a:solidFill>
                  <a:srgbClr val="FFFFFF"/>
                </a:solidFill>
                <a:effectLst/>
                <a:latin typeface="Futura-Light" pitchFamily="34" charset="0"/>
                <a:cs typeface="Arial" pitchFamily="34" charset="0"/>
              </a:rPr>
              <a:t>small</a:t>
            </a:r>
            <a:r>
              <a:rPr kumimoji="0" lang="de-DE" altLang="de-DE" sz="2200" b="0" i="0" u="none" strike="noStrike" cap="none" normalizeH="0" baseline="0" dirty="0">
                <a:ln>
                  <a:noFill/>
                </a:ln>
                <a:solidFill>
                  <a:srgbClr val="FFFFFF"/>
                </a:solidFill>
                <a:effectLst/>
                <a:latin typeface="Futura-Light" pitchFamily="34" charset="0"/>
                <a:cs typeface="Arial" pitchFamily="34" charset="0"/>
              </a:rPr>
              <a:t> </a:t>
            </a:r>
            <a:r>
              <a:rPr kumimoji="0" lang="de-DE" altLang="de-DE" sz="2200" b="0" i="0" u="none" strike="noStrike" cap="none" normalizeH="0" baseline="0" dirty="0" err="1">
                <a:ln>
                  <a:noFill/>
                </a:ln>
                <a:solidFill>
                  <a:srgbClr val="FFFFFF"/>
                </a:solidFill>
                <a:effectLst/>
                <a:latin typeface="Futura-Light" pitchFamily="34" charset="0"/>
                <a:cs typeface="Arial" pitchFamily="34" charset="0"/>
              </a:rPr>
              <a:t>one</a:t>
            </a:r>
            <a:r>
              <a:rPr kumimoji="0" lang="de-DE" altLang="de-DE" sz="2200" b="0" i="0" u="none" strike="noStrike" cap="none" normalizeH="0" baseline="0" dirty="0">
                <a:ln>
                  <a:noFill/>
                </a:ln>
                <a:solidFill>
                  <a:srgbClr val="FFFFFF"/>
                </a:solidFill>
                <a:effectLst/>
                <a:latin typeface="Futura-Light" pitchFamily="34" charset="0"/>
                <a:cs typeface="Arial" pitchFamily="34" charset="0"/>
              </a:rPr>
              <a:t> </a:t>
            </a:r>
            <a:r>
              <a:rPr kumimoji="0" lang="de-DE" altLang="de-DE" sz="2200" b="0" i="0" u="none" strike="noStrike" cap="none" normalizeH="0" baseline="0" dirty="0" err="1">
                <a:ln>
                  <a:noFill/>
                </a:ln>
                <a:solidFill>
                  <a:srgbClr val="FFFFFF"/>
                </a:solidFill>
                <a:effectLst/>
                <a:latin typeface="Futura-Light" pitchFamily="34" charset="0"/>
                <a:cs typeface="Arial" pitchFamily="34" charset="0"/>
              </a:rPr>
              <a:t>with</a:t>
            </a:r>
            <a:r>
              <a:rPr kumimoji="0" lang="de-DE" altLang="de-DE" sz="2200" b="0" i="0" u="none" strike="noStrike" cap="none" normalizeH="0" baseline="0" dirty="0">
                <a:ln>
                  <a:noFill/>
                </a:ln>
                <a:solidFill>
                  <a:srgbClr val="FFFFFF"/>
                </a:solidFill>
                <a:effectLst/>
                <a:latin typeface="Futura-Light" pitchFamily="34" charset="0"/>
                <a:cs typeface="Arial" pitchFamily="34" charset="0"/>
              </a:rPr>
              <a:t> </a:t>
            </a:r>
            <a:r>
              <a:rPr kumimoji="0" lang="de-DE" altLang="de-DE" sz="2200" b="0" i="0" u="none" strike="noStrike" cap="none" normalizeH="0" baseline="0" dirty="0" err="1">
                <a:ln>
                  <a:noFill/>
                </a:ln>
                <a:solidFill>
                  <a:srgbClr val="FFFFFF"/>
                </a:solidFill>
                <a:effectLst/>
                <a:latin typeface="Futura-Light" pitchFamily="34" charset="0"/>
                <a:cs typeface="Arial" pitchFamily="34" charset="0"/>
              </a:rPr>
              <a:t>the</a:t>
            </a:r>
            <a:r>
              <a:rPr kumimoji="0" lang="de-DE" altLang="de-DE" sz="2200" b="0" i="0" u="none" strike="noStrike" cap="none" normalizeH="0" baseline="0" dirty="0">
                <a:ln>
                  <a:noFill/>
                </a:ln>
                <a:solidFill>
                  <a:srgbClr val="FFFFFF"/>
                </a:solidFill>
                <a:effectLst/>
                <a:latin typeface="Futura-Light" pitchFamily="34" charset="0"/>
                <a:cs typeface="Arial" pitchFamily="34" charset="0"/>
              </a:rPr>
              <a:t> </a:t>
            </a:r>
            <a:r>
              <a:rPr kumimoji="0" lang="de-DE" altLang="de-DE" sz="2200" b="0" i="0" u="none" strike="noStrike" cap="none" normalizeH="0" baseline="0" dirty="0" err="1">
                <a:ln>
                  <a:noFill/>
                </a:ln>
                <a:solidFill>
                  <a:srgbClr val="FFFFFF"/>
                </a:solidFill>
                <a:effectLst/>
                <a:latin typeface="Futura-Light" pitchFamily="34" charset="0"/>
                <a:cs typeface="Arial" pitchFamily="34" charset="0"/>
              </a:rPr>
              <a:t>latest</a:t>
            </a:r>
            <a:r>
              <a:rPr kumimoji="0" lang="de-DE" altLang="de-DE" sz="2200" b="0" i="0" u="none" strike="noStrike" cap="none" normalizeH="0" baseline="0" dirty="0">
                <a:ln>
                  <a:noFill/>
                </a:ln>
                <a:solidFill>
                  <a:srgbClr val="FFFFFF"/>
                </a:solidFill>
                <a:effectLst/>
                <a:latin typeface="Futura-Light" pitchFamily="34" charset="0"/>
                <a:cs typeface="Arial" pitchFamily="34" charset="0"/>
              </a:rPr>
              <a:t> </a:t>
            </a:r>
            <a:r>
              <a:rPr kumimoji="0" lang="de-DE" altLang="de-DE" sz="2200" b="0" i="0" u="none" strike="noStrike" cap="none" normalizeH="0" baseline="0" dirty="0" err="1">
                <a:ln>
                  <a:noFill/>
                </a:ln>
                <a:solidFill>
                  <a:srgbClr val="FFFFFF"/>
                </a:solidFill>
                <a:effectLst/>
                <a:latin typeface="Futura-Light" pitchFamily="34" charset="0"/>
                <a:cs typeface="Arial" pitchFamily="34" charset="0"/>
              </a:rPr>
              <a:t>technology</a:t>
            </a:r>
            <a:endParaRPr kumimoji="0" lang="en-GB" altLang="de-DE" sz="2200" b="0" i="0" u="none" strike="noStrike" cap="none" normalizeH="0" baseline="0" dirty="0">
              <a:ln>
                <a:noFill/>
              </a:ln>
              <a:solidFill>
                <a:schemeClr val="tx1"/>
              </a:solidFill>
              <a:effectLst/>
              <a:latin typeface="Arial" pitchFamily="34" charset="0"/>
              <a:cs typeface="Arial" pitchFamily="34" charset="0"/>
            </a:endParaRPr>
          </a:p>
        </p:txBody>
      </p:sp>
      <p:sp>
        <p:nvSpPr>
          <p:cNvPr id="7" name="Text Box 8"/>
          <p:cNvSpPr txBox="1">
            <a:spLocks noChangeArrowheads="1"/>
          </p:cNvSpPr>
          <p:nvPr/>
        </p:nvSpPr>
        <p:spPr bwMode="auto">
          <a:xfrm>
            <a:off x="1266559" y="1354541"/>
            <a:ext cx="4975201" cy="19442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D2D2D2"/>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lang="en-GB" altLang="de-DE" sz="2200" b="1" dirty="0">
                <a:solidFill>
                  <a:srgbClr val="000000"/>
                </a:solidFill>
                <a:latin typeface="TradeGothic" pitchFamily="2" charset="0"/>
                <a:cs typeface="Arial" pitchFamily="34" charset="0"/>
              </a:rPr>
              <a:t>Technical</a:t>
            </a:r>
            <a:r>
              <a:rPr lang="de-DE" altLang="de-DE" sz="2200" b="1" dirty="0">
                <a:solidFill>
                  <a:srgbClr val="000000"/>
                </a:solidFill>
                <a:latin typeface="TradeGothic" pitchFamily="2" charset="0"/>
                <a:cs typeface="Arial" pitchFamily="34" charset="0"/>
              </a:rPr>
              <a:t> Details</a:t>
            </a:r>
            <a:r>
              <a:rPr kumimoji="0" lang="de-DE" altLang="de-DE" sz="2200" b="1" i="0" u="none" strike="noStrike" cap="none" normalizeH="0" baseline="0" dirty="0">
                <a:ln>
                  <a:noFill/>
                </a:ln>
                <a:solidFill>
                  <a:srgbClr val="000000"/>
                </a:solidFill>
                <a:effectLst/>
                <a:latin typeface="TradeGothic" pitchFamily="2" charset="0"/>
                <a:cs typeface="Arial" pitchFamily="34" charset="0"/>
              </a:rPr>
              <a:t>:</a:t>
            </a:r>
            <a:r>
              <a:rPr kumimoji="0" lang="de-DE" altLang="de-DE" sz="1400" b="1" i="0" u="none" strike="noStrike" cap="none" normalizeH="0" baseline="0" dirty="0">
                <a:ln>
                  <a:noFill/>
                </a:ln>
                <a:solidFill>
                  <a:srgbClr val="000000"/>
                </a:solidFill>
                <a:effectLst/>
                <a:latin typeface="TradeGothic" pitchFamily="2" charset="0"/>
                <a:cs typeface="Arial" pitchFamily="34" charset="0"/>
              </a:rPr>
              <a:t> </a:t>
            </a:r>
          </a:p>
          <a:p>
            <a:pPr marL="361950" marR="0" lvl="0" algn="l" defTabSz="852488" rtl="0" eaLnBrk="1" fontAlgn="base" latinLnBrk="0" hangingPunct="1">
              <a:lnSpc>
                <a:spcPct val="100000"/>
              </a:lnSpc>
              <a:spcBef>
                <a:spcPct val="0"/>
              </a:spcBef>
              <a:spcAft>
                <a:spcPts val="600"/>
              </a:spcAft>
              <a:buClrTx/>
              <a:buSzTx/>
              <a:buFontTx/>
              <a:buNone/>
              <a:tabLst/>
            </a:pPr>
            <a:r>
              <a:rPr lang="de-DE" altLang="de-DE" sz="1600" dirty="0" err="1">
                <a:solidFill>
                  <a:srgbClr val="000000"/>
                </a:solidFill>
                <a:latin typeface="Futura-Light" pitchFamily="34" charset="0"/>
                <a:cs typeface="Arial" pitchFamily="34" charset="0"/>
              </a:rPr>
              <a:t>site</a:t>
            </a:r>
            <a:r>
              <a:rPr lang="de-DE" altLang="de-DE" sz="1600" dirty="0">
                <a:solidFill>
                  <a:srgbClr val="000000"/>
                </a:solidFill>
                <a:latin typeface="Futura-Light" pitchFamily="34" charset="0"/>
                <a:cs typeface="Arial" pitchFamily="34" charset="0"/>
              </a:rPr>
              <a:t>: 		DE – 04932 Röderland</a:t>
            </a:r>
            <a:r>
              <a:rPr lang="de-DE" altLang="de-DE" sz="1400" b="1" dirty="0">
                <a:solidFill>
                  <a:srgbClr val="000000"/>
                </a:solidFill>
                <a:latin typeface="TradeGothic" pitchFamily="2" charset="0"/>
                <a:cs typeface="Arial" pitchFamily="34" charset="0"/>
              </a:rPr>
              <a:t>	</a:t>
            </a:r>
            <a:endParaRPr kumimoji="0" lang="de-DE" altLang="de-DE" sz="1400" b="1" i="0" u="none" strike="noStrike" cap="none" normalizeH="0" baseline="0" dirty="0">
              <a:ln>
                <a:noFill/>
              </a:ln>
              <a:solidFill>
                <a:srgbClr val="000000"/>
              </a:solidFill>
              <a:effectLst/>
              <a:latin typeface="TradeGothic" pitchFamily="2" charset="0"/>
              <a:cs typeface="Arial" pitchFamily="34" charset="0"/>
            </a:endParaRPr>
          </a:p>
          <a:p>
            <a:pPr marL="0" marR="0" lvl="0" indent="0" algn="l" defTabSz="852488" rtl="0" eaLnBrk="1" fontAlgn="base" latinLnBrk="0" hangingPunct="1">
              <a:lnSpc>
                <a:spcPct val="100000"/>
              </a:lnSpc>
              <a:spcBef>
                <a:spcPct val="0"/>
              </a:spcBef>
              <a:spcAft>
                <a:spcPts val="600"/>
              </a:spcAft>
              <a:buClrTx/>
              <a:buSzTx/>
              <a:buFontTx/>
              <a:buNone/>
              <a:tabLst>
                <a:tab pos="358775" algn="l"/>
              </a:tabLst>
            </a:pPr>
            <a:r>
              <a:rPr kumimoji="0" lang="de-DE" altLang="de-DE" sz="1100" b="0" i="0" u="none" strike="noStrike" cap="none" normalizeH="0" baseline="0" dirty="0">
                <a:ln>
                  <a:noFill/>
                </a:ln>
                <a:solidFill>
                  <a:srgbClr val="000000"/>
                </a:solidFill>
                <a:effectLst/>
                <a:latin typeface="Futura-Light" pitchFamily="34" charset="0"/>
                <a:cs typeface="Arial" pitchFamily="34" charset="0"/>
              </a:rPr>
              <a:t>	</a:t>
            </a:r>
            <a:r>
              <a:rPr kumimoji="0" lang="de-DE" altLang="de-DE" sz="1600" b="0" i="0" u="none" strike="noStrike" cap="none" normalizeH="0" baseline="0" dirty="0">
                <a:ln>
                  <a:noFill/>
                </a:ln>
                <a:solidFill>
                  <a:srgbClr val="000000"/>
                </a:solidFill>
                <a:effectLst/>
                <a:latin typeface="Futura-Light" pitchFamily="34" charset="0"/>
                <a:cs typeface="Arial" pitchFamily="34" charset="0"/>
              </a:rPr>
              <a:t>CHP: 	</a:t>
            </a:r>
            <a:r>
              <a:rPr lang="de-DE" altLang="de-DE" sz="1600" dirty="0">
                <a:solidFill>
                  <a:srgbClr val="000000"/>
                </a:solidFill>
                <a:latin typeface="Futura-Light" pitchFamily="34" charset="0"/>
                <a:cs typeface="Arial" pitchFamily="34" charset="0"/>
              </a:rPr>
              <a:t>75</a:t>
            </a:r>
            <a:r>
              <a:rPr kumimoji="0" lang="de-DE" altLang="de-DE" sz="1600" b="0" i="0" u="none" strike="noStrike" cap="none" normalizeH="0" baseline="0" dirty="0">
                <a:ln>
                  <a:noFill/>
                </a:ln>
                <a:solidFill>
                  <a:srgbClr val="000000"/>
                </a:solidFill>
                <a:effectLst/>
                <a:latin typeface="Futura-Light" pitchFamily="34" charset="0"/>
                <a:cs typeface="Arial" pitchFamily="34" charset="0"/>
              </a:rPr>
              <a:t> </a:t>
            </a:r>
            <a:r>
              <a:rPr kumimoji="0" lang="en-GB" altLang="de-DE" sz="1600" b="0" i="0" u="none" strike="noStrike" cap="none" normalizeH="0" baseline="0" dirty="0">
                <a:ln>
                  <a:noFill/>
                </a:ln>
                <a:solidFill>
                  <a:srgbClr val="000000"/>
                </a:solidFill>
                <a:effectLst/>
                <a:latin typeface="Futura-Light" pitchFamily="34" charset="0"/>
                <a:cs typeface="Arial" pitchFamily="34" charset="0"/>
              </a:rPr>
              <a:t>kW</a:t>
            </a:r>
            <a:r>
              <a:rPr kumimoji="0" lang="en-GB" altLang="de-DE" sz="1600" b="0" i="0" u="none" strike="noStrike" cap="none" normalizeH="0" baseline="-25000" dirty="0">
                <a:ln>
                  <a:noFill/>
                </a:ln>
                <a:solidFill>
                  <a:srgbClr val="000000"/>
                </a:solidFill>
                <a:effectLst/>
                <a:latin typeface="Futura-Light" pitchFamily="34" charset="0"/>
                <a:cs typeface="Arial" pitchFamily="34" charset="0"/>
              </a:rPr>
              <a:t>el</a:t>
            </a:r>
          </a:p>
          <a:p>
            <a:pPr marL="0" marR="0" lvl="0" indent="0" algn="l" defTabSz="852488" rtl="0" eaLnBrk="1" fontAlgn="base" latinLnBrk="0" hangingPunct="1">
              <a:lnSpc>
                <a:spcPct val="100000"/>
              </a:lnSpc>
              <a:spcBef>
                <a:spcPct val="0"/>
              </a:spcBef>
              <a:spcAft>
                <a:spcPts val="600"/>
              </a:spcAft>
              <a:buClrTx/>
              <a:buSzTx/>
              <a:buFontTx/>
              <a:buNone/>
              <a:tabLst>
                <a:tab pos="358775" algn="l"/>
              </a:tabLst>
            </a:pPr>
            <a:r>
              <a:rPr kumimoji="0" lang="de-DE" altLang="de-DE" sz="1600" b="0" i="0" u="none" strike="noStrike" cap="none" normalizeH="0" baseline="0" dirty="0">
                <a:ln>
                  <a:noFill/>
                </a:ln>
                <a:solidFill>
                  <a:srgbClr val="000000"/>
                </a:solidFill>
                <a:effectLst/>
                <a:latin typeface="Futura-Light" pitchFamily="34" charset="0"/>
                <a:cs typeface="Arial" pitchFamily="34" charset="0"/>
              </a:rPr>
              <a:t>	</a:t>
            </a:r>
            <a:r>
              <a:rPr lang="en-GB" altLang="de-DE" sz="1600" dirty="0">
                <a:solidFill>
                  <a:srgbClr val="000000"/>
                </a:solidFill>
                <a:latin typeface="Futura-Light" pitchFamily="34" charset="0"/>
                <a:cs typeface="Arial" pitchFamily="34" charset="0"/>
              </a:rPr>
              <a:t>commissioning</a:t>
            </a:r>
            <a:r>
              <a:rPr lang="de-DE" altLang="de-DE" sz="1600" dirty="0">
                <a:solidFill>
                  <a:srgbClr val="000000"/>
                </a:solidFill>
                <a:latin typeface="Futura-Light" pitchFamily="34" charset="0"/>
                <a:cs typeface="Arial" pitchFamily="34" charset="0"/>
              </a:rPr>
              <a:t>: 2017</a:t>
            </a:r>
          </a:p>
          <a:p>
            <a:pPr lvl="0" defTabSz="852488" fontAlgn="base" hangingPunct="1">
              <a:spcBef>
                <a:spcPct val="0"/>
              </a:spcBef>
              <a:spcAft>
                <a:spcPts val="600"/>
              </a:spcAft>
              <a:tabLst>
                <a:tab pos="358775" algn="l"/>
              </a:tabLst>
            </a:pPr>
            <a:r>
              <a:rPr kumimoji="0" lang="de-DE" altLang="de-DE" sz="1600" b="0" i="0" u="none" strike="noStrike" cap="none" normalizeH="0" baseline="0" dirty="0">
                <a:ln>
                  <a:noFill/>
                </a:ln>
                <a:solidFill>
                  <a:srgbClr val="000000"/>
                </a:solidFill>
                <a:effectLst/>
                <a:latin typeface="Futura-Light" pitchFamily="34" charset="0"/>
                <a:cs typeface="Arial" pitchFamily="34" charset="0"/>
              </a:rPr>
              <a:t>	</a:t>
            </a:r>
            <a:r>
              <a:rPr kumimoji="0" lang="en-GB" altLang="de-DE" sz="1600" b="0" i="0" u="none" strike="noStrike" cap="none" normalizeH="0" baseline="0" dirty="0">
                <a:ln>
                  <a:noFill/>
                </a:ln>
                <a:solidFill>
                  <a:srgbClr val="000000"/>
                </a:solidFill>
                <a:effectLst/>
                <a:latin typeface="Futura-Light" pitchFamily="34" charset="0"/>
                <a:cs typeface="Arial" pitchFamily="34" charset="0"/>
              </a:rPr>
              <a:t>input</a:t>
            </a:r>
            <a:r>
              <a:rPr kumimoji="0" lang="de-DE" altLang="de-DE" sz="1600" b="0" i="0" u="none" strike="noStrike" cap="none" normalizeH="0" dirty="0">
                <a:ln>
                  <a:noFill/>
                </a:ln>
                <a:solidFill>
                  <a:srgbClr val="000000"/>
                </a:solidFill>
                <a:effectLst/>
                <a:latin typeface="Futura-Light" pitchFamily="34" charset="0"/>
                <a:cs typeface="Arial" pitchFamily="34" charset="0"/>
              </a:rPr>
              <a:t> </a:t>
            </a:r>
            <a:r>
              <a:rPr kumimoji="0" lang="en-GB" altLang="de-DE" sz="1600" b="0" i="0" u="none" strike="noStrike" cap="none" normalizeH="0" dirty="0">
                <a:ln>
                  <a:noFill/>
                </a:ln>
                <a:solidFill>
                  <a:srgbClr val="000000"/>
                </a:solidFill>
                <a:effectLst/>
                <a:latin typeface="Futura-Light" pitchFamily="34" charset="0"/>
                <a:cs typeface="Arial" pitchFamily="34" charset="0"/>
              </a:rPr>
              <a:t>materials</a:t>
            </a:r>
            <a:r>
              <a:rPr kumimoji="0" lang="de-DE" altLang="de-DE" sz="1600" b="0" i="0" u="none" strike="noStrike" cap="none" normalizeH="0" dirty="0">
                <a:ln>
                  <a:noFill/>
                </a:ln>
                <a:solidFill>
                  <a:srgbClr val="000000"/>
                </a:solidFill>
                <a:effectLst/>
                <a:latin typeface="Futura-Light" pitchFamily="34" charset="0"/>
                <a:cs typeface="Arial" pitchFamily="34" charset="0"/>
              </a:rPr>
              <a:t>: 	</a:t>
            </a:r>
            <a:r>
              <a:rPr lang="en-GB" altLang="de-DE" sz="1600" dirty="0">
                <a:solidFill>
                  <a:srgbClr val="000000"/>
                </a:solidFill>
                <a:latin typeface="Futura-Light" pitchFamily="34" charset="0"/>
                <a:cs typeface="Arial" pitchFamily="34" charset="0"/>
              </a:rPr>
              <a:t>cow</a:t>
            </a:r>
            <a:r>
              <a:rPr lang="de-DE" altLang="de-DE" sz="1600" dirty="0">
                <a:solidFill>
                  <a:srgbClr val="000000"/>
                </a:solidFill>
                <a:latin typeface="Futura-Light" pitchFamily="34" charset="0"/>
                <a:cs typeface="Arial" pitchFamily="34" charset="0"/>
              </a:rPr>
              <a:t> </a:t>
            </a:r>
            <a:r>
              <a:rPr lang="en-GB" altLang="de-DE" sz="1600" dirty="0">
                <a:solidFill>
                  <a:srgbClr val="000000"/>
                </a:solidFill>
                <a:latin typeface="Futura-Light" pitchFamily="34" charset="0"/>
                <a:cs typeface="Arial" pitchFamily="34" charset="0"/>
              </a:rPr>
              <a:t>slurry</a:t>
            </a:r>
            <a:r>
              <a:rPr lang="de-DE" altLang="de-DE" sz="1600" dirty="0">
                <a:solidFill>
                  <a:srgbClr val="000000"/>
                </a:solidFill>
                <a:latin typeface="Futura-Light" pitchFamily="34" charset="0"/>
                <a:cs typeface="Arial" pitchFamily="34" charset="0"/>
              </a:rPr>
              <a:t>, </a:t>
            </a:r>
            <a:r>
              <a:rPr lang="de-DE" altLang="de-DE" sz="1600" dirty="0" err="1">
                <a:solidFill>
                  <a:srgbClr val="000000"/>
                </a:solidFill>
                <a:latin typeface="Futura-Light" pitchFamily="34" charset="0"/>
                <a:cs typeface="Arial" pitchFamily="34" charset="0"/>
              </a:rPr>
              <a:t>separated</a:t>
            </a:r>
            <a:r>
              <a:rPr lang="de-DE" altLang="de-DE" sz="1600" dirty="0">
                <a:solidFill>
                  <a:srgbClr val="000000"/>
                </a:solidFill>
                <a:latin typeface="Futura-Light" pitchFamily="34" charset="0"/>
                <a:cs typeface="Arial" pitchFamily="34" charset="0"/>
              </a:rPr>
              <a:t> </a:t>
            </a:r>
            <a:r>
              <a:rPr kumimoji="0" lang="en-GB" altLang="de-DE" sz="1600" b="0" i="0" u="none" strike="noStrike" cap="none" normalizeH="0" dirty="0">
                <a:ln>
                  <a:noFill/>
                </a:ln>
                <a:solidFill>
                  <a:srgbClr val="000000"/>
                </a:solidFill>
                <a:effectLst/>
                <a:latin typeface="Futura-Light" pitchFamily="34" charset="0"/>
                <a:cs typeface="Arial" pitchFamily="34" charset="0"/>
              </a:rPr>
              <a:t>cow</a:t>
            </a:r>
            <a:r>
              <a:rPr kumimoji="0" lang="de-DE" altLang="de-DE" sz="1600" b="0" i="0" u="none" strike="noStrike" cap="none" normalizeH="0" dirty="0">
                <a:ln>
                  <a:noFill/>
                </a:ln>
                <a:solidFill>
                  <a:srgbClr val="000000"/>
                </a:solidFill>
                <a:effectLst/>
                <a:latin typeface="Futura-Light" pitchFamily="34" charset="0"/>
                <a:cs typeface="Arial" pitchFamily="34" charset="0"/>
              </a:rPr>
              <a:t> </a:t>
            </a:r>
            <a:r>
              <a:rPr kumimoji="0" lang="en-GB" altLang="de-DE" sz="1600" b="0" i="0" u="none" strike="noStrike" cap="none" normalizeH="0" dirty="0">
                <a:ln>
                  <a:noFill/>
                </a:ln>
                <a:solidFill>
                  <a:srgbClr val="000000"/>
                </a:solidFill>
                <a:effectLst/>
                <a:latin typeface="Futura-Light" pitchFamily="34" charset="0"/>
                <a:cs typeface="Arial" pitchFamily="34" charset="0"/>
              </a:rPr>
              <a:t>slurry</a:t>
            </a:r>
            <a:r>
              <a:rPr kumimoji="0" lang="de-DE" altLang="de-DE" sz="1600" b="0" i="0" u="none" strike="noStrike" cap="none" normalizeH="0" dirty="0">
                <a:ln>
                  <a:noFill/>
                </a:ln>
                <a:solidFill>
                  <a:srgbClr val="000000"/>
                </a:solidFill>
                <a:effectLst/>
                <a:latin typeface="Futura-Light" pitchFamily="34" charset="0"/>
                <a:cs typeface="Arial" pitchFamily="34" charset="0"/>
              </a:rPr>
              <a:t>, 			</a:t>
            </a:r>
            <a:r>
              <a:rPr lang="en-GB" altLang="de-DE" sz="1600" dirty="0">
                <a:solidFill>
                  <a:srgbClr val="000000"/>
                </a:solidFill>
                <a:latin typeface="Futura-Light" pitchFamily="34" charset="0"/>
                <a:cs typeface="Arial" pitchFamily="34" charset="0"/>
              </a:rPr>
              <a:t>silage waste</a:t>
            </a:r>
            <a:endParaRPr kumimoji="0" lang="de-DE" altLang="de-DE" sz="1600" b="0" i="0" u="none" strike="noStrike" cap="none" normalizeH="0" baseline="0" dirty="0">
              <a:ln>
                <a:noFill/>
              </a:ln>
              <a:solidFill>
                <a:srgbClr val="000000"/>
              </a:solidFill>
              <a:effectLst/>
              <a:latin typeface="Futura-Light"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800" b="0" i="0" u="none" strike="noStrike" cap="none" normalizeH="0" baseline="0" dirty="0">
              <a:ln>
                <a:noFill/>
              </a:ln>
              <a:solidFill>
                <a:schemeClr val="tx1"/>
              </a:solidFill>
              <a:effectLst/>
              <a:latin typeface="Arial" pitchFamily="34" charset="0"/>
              <a:cs typeface="Arial" pitchFamily="34" charset="0"/>
            </a:endParaRPr>
          </a:p>
        </p:txBody>
      </p:sp>
      <p:sp>
        <p:nvSpPr>
          <p:cNvPr id="45" name="Rectangle 4"/>
          <p:cNvSpPr/>
          <p:nvPr/>
        </p:nvSpPr>
        <p:spPr>
          <a:xfrm>
            <a:off x="-1" y="1539"/>
            <a:ext cx="1015200" cy="5143500"/>
          </a:xfrm>
          <a:prstGeom prst="rect">
            <a:avLst/>
          </a:prstGeom>
          <a:solidFill>
            <a:srgbClr val="7AB51D"/>
          </a:solidFill>
          <a:ln w="12700">
            <a:miter lim="400000"/>
          </a:ln>
        </p:spPr>
        <p:txBody>
          <a:bodyPr lIns="45719" rIns="45719" anchor="ctr"/>
          <a:lstStyle/>
          <a:p>
            <a:pPr algn="ctr">
              <a:defRPr>
                <a:solidFill>
                  <a:srgbClr val="FFFFFF"/>
                </a:solidFill>
              </a:defRPr>
            </a:pPr>
            <a:endParaRPr dirty="0"/>
          </a:p>
        </p:txBody>
      </p:sp>
      <p:sp>
        <p:nvSpPr>
          <p:cNvPr id="46" name="Textfeld 5"/>
          <p:cNvSpPr txBox="1"/>
          <p:nvPr/>
        </p:nvSpPr>
        <p:spPr>
          <a:xfrm rot="16200000">
            <a:off x="-1702492" y="2129908"/>
            <a:ext cx="4435883" cy="1200329"/>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lvl1pPr>
              <a:defRPr sz="3600">
                <a:solidFill>
                  <a:srgbClr val="FFFFFF"/>
                </a:solidFill>
                <a:latin typeface="TradeGothic"/>
                <a:ea typeface="TradeGothic"/>
                <a:cs typeface="TradeGothic"/>
                <a:sym typeface="TradeGothic"/>
              </a:defRPr>
            </a:lvl1pPr>
          </a:lstStyle>
          <a:p>
            <a:r>
              <a:rPr lang="de-DE" b="1" dirty="0"/>
              <a:t>SPRINKLED NOT STIRRED!</a:t>
            </a:r>
          </a:p>
          <a:p>
            <a:r>
              <a:rPr lang="de-DE" b="1" dirty="0"/>
              <a:t>PLANTS</a:t>
            </a:r>
            <a:endParaRPr b="1" dirty="0"/>
          </a:p>
        </p:txBody>
      </p:sp>
      <p:pic>
        <p:nvPicPr>
          <p:cNvPr id="8" name="Grafik 7">
            <a:extLst>
              <a:ext uri="{FF2B5EF4-FFF2-40B4-BE49-F238E27FC236}">
                <a16:creationId xmlns:a16="http://schemas.microsoft.com/office/drawing/2014/main" xmlns="" id="{AB5E5400-802C-4EC3-9C55-ABA0C265722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7001" b="8546"/>
          <a:stretch/>
        </p:blipFill>
        <p:spPr>
          <a:xfrm>
            <a:off x="6586872" y="3502305"/>
            <a:ext cx="2557460" cy="1634676"/>
          </a:xfrm>
          <a:prstGeom prst="rect">
            <a:avLst/>
          </a:prstGeom>
        </p:spPr>
      </p:pic>
      <p:pic>
        <p:nvPicPr>
          <p:cNvPr id="20" name="Grafik 19">
            <a:extLst>
              <a:ext uri="{FF2B5EF4-FFF2-40B4-BE49-F238E27FC236}">
                <a16:creationId xmlns:a16="http://schemas.microsoft.com/office/drawing/2014/main" xmlns="" id="{0F6EA45F-B184-45CC-B8C5-FCB30DC5EA1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467080" y="-2402670"/>
            <a:ext cx="2529407" cy="1897055"/>
          </a:xfrm>
          <a:prstGeom prst="rect">
            <a:avLst/>
          </a:prstGeom>
        </p:spPr>
      </p:pic>
      <p:pic>
        <p:nvPicPr>
          <p:cNvPr id="34" name="Grafik 33">
            <a:extLst>
              <a:ext uri="{FF2B5EF4-FFF2-40B4-BE49-F238E27FC236}">
                <a16:creationId xmlns:a16="http://schemas.microsoft.com/office/drawing/2014/main" xmlns="" id="{EB0B3289-00D2-415A-9966-0286521E1BE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76393" y="3502305"/>
            <a:ext cx="2183227" cy="1641195"/>
          </a:xfrm>
          <a:prstGeom prst="rect">
            <a:avLst/>
          </a:prstGeom>
        </p:spPr>
      </p:pic>
      <p:pic>
        <p:nvPicPr>
          <p:cNvPr id="38" name="Grafik 37">
            <a:extLst>
              <a:ext uri="{FF2B5EF4-FFF2-40B4-BE49-F238E27FC236}">
                <a16:creationId xmlns:a16="http://schemas.microsoft.com/office/drawing/2014/main" xmlns="" id="{30693F30-9E11-488B-AAE3-97D9497FEC2A}"/>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9176" b="18794"/>
          <a:stretch/>
        </p:blipFill>
        <p:spPr>
          <a:xfrm>
            <a:off x="1015199" y="3502305"/>
            <a:ext cx="1261194" cy="1634676"/>
          </a:xfrm>
          <a:prstGeom prst="rect">
            <a:avLst/>
          </a:prstGeom>
        </p:spPr>
      </p:pic>
    </p:spTree>
    <p:extLst>
      <p:ext uri="{BB962C8B-B14F-4D97-AF65-F5344CB8AC3E}">
        <p14:creationId xmlns:p14="http://schemas.microsoft.com/office/powerpoint/2010/main" val="697135356"/>
      </p:ext>
    </p:extLst>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1006541" y="339502"/>
            <a:ext cx="5336248" cy="1223963"/>
          </a:xfrm>
          <a:prstGeom prst="rect">
            <a:avLst/>
          </a:prstGeom>
          <a:solidFill>
            <a:srgbClr val="A6A6A6"/>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D2D2D2"/>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3600" b="0" i="0" u="none" strike="noStrike" cap="none" normalizeH="0" baseline="0" dirty="0">
                <a:ln>
                  <a:noFill/>
                </a:ln>
                <a:solidFill>
                  <a:srgbClr val="FFFFFF"/>
                </a:solidFill>
                <a:effectLst/>
                <a:latin typeface="TradeGothic" pitchFamily="2" charset="0"/>
                <a:cs typeface="Arial" pitchFamily="34" charset="0"/>
              </a:rPr>
              <a:t>SB midi</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2200" b="0" i="0" u="none" strike="noStrike" cap="none" normalizeH="0" baseline="0" dirty="0">
                <a:ln>
                  <a:noFill/>
                </a:ln>
                <a:solidFill>
                  <a:srgbClr val="FFFFFF"/>
                </a:solidFill>
                <a:effectLst/>
                <a:latin typeface="Futura-Light" pitchFamily="34" charset="0"/>
                <a:cs typeface="Arial" pitchFamily="34" charset="0"/>
              </a:rPr>
              <a:t>The </a:t>
            </a:r>
            <a:r>
              <a:rPr kumimoji="0" lang="de-DE" altLang="de-DE" sz="2200" b="0" i="0" u="none" strike="noStrike" cap="none" normalizeH="0" baseline="0" dirty="0" err="1">
                <a:ln>
                  <a:noFill/>
                </a:ln>
                <a:solidFill>
                  <a:srgbClr val="FFFFFF"/>
                </a:solidFill>
                <a:effectLst/>
                <a:latin typeface="Futura-Light" pitchFamily="34" charset="0"/>
                <a:cs typeface="Arial" pitchFamily="34" charset="0"/>
              </a:rPr>
              <a:t>reliable</a:t>
            </a:r>
            <a:r>
              <a:rPr kumimoji="0" lang="de-DE" altLang="de-DE" sz="2200" b="0" i="0" u="none" strike="noStrike" cap="none" normalizeH="0" baseline="0" dirty="0">
                <a:ln>
                  <a:noFill/>
                </a:ln>
                <a:solidFill>
                  <a:srgbClr val="FFFFFF"/>
                </a:solidFill>
                <a:effectLst/>
                <a:latin typeface="Futura-Light" pitchFamily="34" charset="0"/>
                <a:cs typeface="Arial" pitchFamily="34" charset="0"/>
              </a:rPr>
              <a:t> </a:t>
            </a:r>
            <a:r>
              <a:rPr kumimoji="0" lang="de-DE" altLang="de-DE" sz="2200" b="0" i="0" u="none" strike="noStrike" cap="none" normalizeH="0" baseline="0" dirty="0" err="1">
                <a:ln>
                  <a:noFill/>
                </a:ln>
                <a:solidFill>
                  <a:srgbClr val="FFFFFF"/>
                </a:solidFill>
                <a:effectLst/>
                <a:latin typeface="Futura-Light" pitchFamily="34" charset="0"/>
                <a:cs typeface="Arial" pitchFamily="34" charset="0"/>
              </a:rPr>
              <a:t>midrange</a:t>
            </a:r>
            <a:r>
              <a:rPr kumimoji="0" lang="de-DE" altLang="de-DE" sz="2200" b="0" i="0" u="none" strike="noStrike" cap="none" normalizeH="0" baseline="0" dirty="0">
                <a:ln>
                  <a:noFill/>
                </a:ln>
                <a:solidFill>
                  <a:srgbClr val="FFFFFF"/>
                </a:solidFill>
                <a:effectLst/>
                <a:latin typeface="Futura-Light" pitchFamily="34" charset="0"/>
                <a:cs typeface="Arial" pitchFamily="34" charset="0"/>
              </a:rPr>
              <a:t> </a:t>
            </a:r>
            <a:r>
              <a:rPr kumimoji="0" lang="de-DE" altLang="de-DE" sz="2200" b="0" i="0" u="none" strike="noStrike" cap="none" normalizeH="0" baseline="0" dirty="0" err="1">
                <a:ln>
                  <a:noFill/>
                </a:ln>
                <a:solidFill>
                  <a:srgbClr val="FFFFFF"/>
                </a:solidFill>
                <a:effectLst/>
                <a:latin typeface="Futura-Light" pitchFamily="34" charset="0"/>
                <a:cs typeface="Arial" pitchFamily="34" charset="0"/>
              </a:rPr>
              <a:t>model</a:t>
            </a:r>
            <a:endParaRPr kumimoji="0" lang="de-DE" altLang="de-DE" sz="2200" b="0" i="0" u="none" strike="noStrike" cap="none" normalizeH="0" baseline="0" dirty="0">
              <a:ln>
                <a:noFill/>
              </a:ln>
              <a:solidFill>
                <a:schemeClr val="tx1"/>
              </a:solidFill>
              <a:effectLst/>
              <a:latin typeface="Arial" pitchFamily="34" charset="0"/>
              <a:cs typeface="Arial" pitchFamily="34" charset="0"/>
            </a:endParaRPr>
          </a:p>
        </p:txBody>
      </p:sp>
      <p:sp>
        <p:nvSpPr>
          <p:cNvPr id="7" name="Text Box 8"/>
          <p:cNvSpPr txBox="1">
            <a:spLocks noChangeArrowheads="1"/>
          </p:cNvSpPr>
          <p:nvPr/>
        </p:nvSpPr>
        <p:spPr bwMode="auto">
          <a:xfrm>
            <a:off x="1252983" y="1563639"/>
            <a:ext cx="4975201" cy="19442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D2D2D2"/>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lang="de-DE" altLang="de-DE" sz="2200" b="1" dirty="0" err="1">
                <a:solidFill>
                  <a:srgbClr val="000000"/>
                </a:solidFill>
                <a:latin typeface="TradeGothic" pitchFamily="2" charset="0"/>
                <a:cs typeface="Arial" pitchFamily="34" charset="0"/>
              </a:rPr>
              <a:t>Technicals</a:t>
            </a:r>
            <a:r>
              <a:rPr lang="de-DE" altLang="de-DE" sz="2200" b="1" dirty="0">
                <a:solidFill>
                  <a:srgbClr val="000000"/>
                </a:solidFill>
                <a:latin typeface="TradeGothic" pitchFamily="2" charset="0"/>
                <a:cs typeface="Arial" pitchFamily="34" charset="0"/>
              </a:rPr>
              <a:t> Details</a:t>
            </a:r>
            <a:r>
              <a:rPr kumimoji="0" lang="de-DE" altLang="de-DE" sz="1400" b="1" i="0" u="none" strike="noStrike" cap="none" normalizeH="0" baseline="0" dirty="0">
                <a:ln>
                  <a:noFill/>
                </a:ln>
                <a:solidFill>
                  <a:srgbClr val="000000"/>
                </a:solidFill>
                <a:effectLst/>
                <a:latin typeface="TradeGothic" pitchFamily="2" charset="0"/>
                <a:cs typeface="Arial" pitchFamily="34" charset="0"/>
              </a:rPr>
              <a:t>: </a:t>
            </a:r>
          </a:p>
          <a:p>
            <a:pPr marL="361950" marR="0" lvl="0" algn="l" defTabSz="914400" rtl="0" eaLnBrk="1" fontAlgn="base" latinLnBrk="0" hangingPunct="1">
              <a:lnSpc>
                <a:spcPct val="100000"/>
              </a:lnSpc>
              <a:spcBef>
                <a:spcPct val="0"/>
              </a:spcBef>
              <a:spcAft>
                <a:spcPct val="0"/>
              </a:spcAft>
              <a:buClrTx/>
              <a:buSzTx/>
              <a:buFontTx/>
              <a:buNone/>
              <a:tabLst/>
            </a:pPr>
            <a:r>
              <a:rPr lang="de-DE" altLang="de-DE" sz="1600" dirty="0">
                <a:solidFill>
                  <a:srgbClr val="000000"/>
                </a:solidFill>
                <a:latin typeface="Futura-Light" pitchFamily="34" charset="0"/>
                <a:cs typeface="Arial" pitchFamily="34" charset="0"/>
              </a:rPr>
              <a:t>Site: DE – 01561 </a:t>
            </a:r>
            <a:r>
              <a:rPr lang="de-DE" altLang="de-DE" sz="1600" dirty="0" err="1">
                <a:solidFill>
                  <a:srgbClr val="000000"/>
                </a:solidFill>
                <a:latin typeface="Futura-Light" pitchFamily="34" charset="0"/>
                <a:cs typeface="Arial" pitchFamily="34" charset="0"/>
              </a:rPr>
              <a:t>Dobra</a:t>
            </a:r>
            <a:r>
              <a:rPr lang="de-DE" altLang="de-DE" sz="1400" b="1" dirty="0">
                <a:solidFill>
                  <a:srgbClr val="000000"/>
                </a:solidFill>
                <a:latin typeface="TradeGothic" pitchFamily="2" charset="0"/>
                <a:cs typeface="Arial" pitchFamily="34" charset="0"/>
              </a:rPr>
              <a:t>		</a:t>
            </a:r>
            <a:endParaRPr kumimoji="0" lang="de-DE" altLang="de-DE" sz="1400" b="1" i="0" u="none" strike="noStrike" cap="none" normalizeH="0" baseline="0" dirty="0">
              <a:ln>
                <a:noFill/>
              </a:ln>
              <a:solidFill>
                <a:srgbClr val="000000"/>
              </a:solidFill>
              <a:effectLst/>
              <a:latin typeface="TradeGothic" pitchFamily="2"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tab pos="358775" algn="l"/>
              </a:tabLst>
            </a:pPr>
            <a:r>
              <a:rPr kumimoji="0" lang="de-DE" altLang="de-DE" sz="1100" b="0" i="0" u="none" strike="noStrike" cap="none" normalizeH="0" baseline="0" dirty="0">
                <a:ln>
                  <a:noFill/>
                </a:ln>
                <a:solidFill>
                  <a:srgbClr val="000000"/>
                </a:solidFill>
                <a:effectLst/>
                <a:latin typeface="Futura-Light" pitchFamily="34" charset="0"/>
                <a:cs typeface="Arial" pitchFamily="34" charset="0"/>
              </a:rPr>
              <a:t>	</a:t>
            </a:r>
            <a:r>
              <a:rPr kumimoji="0" lang="de-DE" altLang="de-DE" sz="1600" b="0" i="0" u="none" strike="noStrike" cap="none" normalizeH="0" baseline="0" dirty="0">
                <a:ln>
                  <a:noFill/>
                </a:ln>
                <a:solidFill>
                  <a:srgbClr val="000000"/>
                </a:solidFill>
                <a:effectLst/>
                <a:latin typeface="Futura-Light" pitchFamily="34" charset="0"/>
                <a:cs typeface="Arial" pitchFamily="34" charset="0"/>
              </a:rPr>
              <a:t>CHP: </a:t>
            </a:r>
            <a:r>
              <a:rPr lang="de-DE" altLang="de-DE" sz="1600" dirty="0">
                <a:solidFill>
                  <a:srgbClr val="000000"/>
                </a:solidFill>
                <a:latin typeface="Futura-Light" pitchFamily="34" charset="0"/>
                <a:cs typeface="Arial" pitchFamily="34" charset="0"/>
              </a:rPr>
              <a:t>450</a:t>
            </a:r>
            <a:r>
              <a:rPr kumimoji="0" lang="de-DE" altLang="de-DE" sz="1600" b="0" i="0" u="none" strike="noStrike" cap="none" normalizeH="0" baseline="0" dirty="0">
                <a:ln>
                  <a:noFill/>
                </a:ln>
                <a:solidFill>
                  <a:srgbClr val="000000"/>
                </a:solidFill>
                <a:effectLst/>
                <a:latin typeface="Futura-Light" pitchFamily="34" charset="0"/>
                <a:cs typeface="Arial" pitchFamily="34" charset="0"/>
              </a:rPr>
              <a:t> </a:t>
            </a:r>
            <a:r>
              <a:rPr kumimoji="0" lang="de-DE" altLang="de-DE" sz="1600" b="0" i="0" u="none" strike="noStrike" cap="none" normalizeH="0" baseline="0" dirty="0" err="1">
                <a:ln>
                  <a:noFill/>
                </a:ln>
                <a:solidFill>
                  <a:srgbClr val="000000"/>
                </a:solidFill>
                <a:effectLst/>
                <a:latin typeface="Futura-Light" pitchFamily="34" charset="0"/>
                <a:cs typeface="Arial" pitchFamily="34" charset="0"/>
              </a:rPr>
              <a:t>kW</a:t>
            </a:r>
            <a:r>
              <a:rPr kumimoji="0" lang="de-DE" altLang="de-DE" sz="1600" b="0" i="0" u="none" strike="noStrike" cap="none" normalizeH="0" baseline="-25000" dirty="0" err="1">
                <a:ln>
                  <a:noFill/>
                </a:ln>
                <a:solidFill>
                  <a:srgbClr val="000000"/>
                </a:solidFill>
                <a:effectLst/>
                <a:latin typeface="Futura-Light" pitchFamily="34" charset="0"/>
                <a:cs typeface="Arial" pitchFamily="34" charset="0"/>
              </a:rPr>
              <a:t>el</a:t>
            </a:r>
            <a:endParaRPr kumimoji="0" lang="de-DE" altLang="de-DE" sz="1600" b="0" i="0" u="none" strike="noStrike" cap="none" normalizeH="0" baseline="-25000" dirty="0">
              <a:ln>
                <a:noFill/>
              </a:ln>
              <a:solidFill>
                <a:srgbClr val="000000"/>
              </a:solidFill>
              <a:effectLst/>
              <a:latin typeface="Futura-Light"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tab pos="358775" algn="l"/>
              </a:tabLst>
            </a:pPr>
            <a:r>
              <a:rPr kumimoji="0" lang="de-DE" altLang="de-DE" sz="1600" b="0" i="0" u="none" strike="noStrike" cap="none" normalizeH="0" baseline="0" dirty="0">
                <a:ln>
                  <a:noFill/>
                </a:ln>
                <a:solidFill>
                  <a:srgbClr val="000000"/>
                </a:solidFill>
                <a:effectLst/>
                <a:latin typeface="Futura-Light" pitchFamily="34" charset="0"/>
                <a:cs typeface="Arial" pitchFamily="34" charset="0"/>
              </a:rPr>
              <a:t>	</a:t>
            </a:r>
            <a:r>
              <a:rPr lang="de-DE" altLang="de-DE" sz="1600" dirty="0" err="1">
                <a:solidFill>
                  <a:srgbClr val="000000"/>
                </a:solidFill>
                <a:latin typeface="Futura-Light" pitchFamily="34" charset="0"/>
                <a:cs typeface="Arial" pitchFamily="34" charset="0"/>
              </a:rPr>
              <a:t>commissioning</a:t>
            </a:r>
            <a:r>
              <a:rPr lang="de-DE" altLang="de-DE" sz="1600" dirty="0">
                <a:solidFill>
                  <a:srgbClr val="000000"/>
                </a:solidFill>
                <a:latin typeface="Futura-Light" pitchFamily="34" charset="0"/>
                <a:cs typeface="Arial" pitchFamily="34" charset="0"/>
              </a:rPr>
              <a:t>: 2014</a:t>
            </a:r>
          </a:p>
          <a:p>
            <a:pPr lvl="0" defTabSz="914400" fontAlgn="base" hangingPunct="1">
              <a:spcBef>
                <a:spcPct val="0"/>
              </a:spcBef>
              <a:spcAft>
                <a:spcPct val="0"/>
              </a:spcAft>
              <a:tabLst>
                <a:tab pos="358775" algn="l"/>
              </a:tabLst>
            </a:pPr>
            <a:r>
              <a:rPr kumimoji="0" lang="de-DE" altLang="de-DE" sz="1600" b="0" i="0" u="none" strike="noStrike" cap="none" normalizeH="0" baseline="0" dirty="0">
                <a:ln>
                  <a:noFill/>
                </a:ln>
                <a:solidFill>
                  <a:srgbClr val="000000"/>
                </a:solidFill>
                <a:effectLst/>
                <a:latin typeface="Futura-Light" pitchFamily="34" charset="0"/>
                <a:cs typeface="Arial" pitchFamily="34" charset="0"/>
              </a:rPr>
              <a:t>	</a:t>
            </a:r>
            <a:r>
              <a:rPr kumimoji="0" lang="de-DE" altLang="de-DE" sz="1600" b="0" i="0" u="none" strike="noStrike" cap="none" normalizeH="0" baseline="0" dirty="0" err="1">
                <a:ln>
                  <a:noFill/>
                </a:ln>
                <a:solidFill>
                  <a:srgbClr val="000000"/>
                </a:solidFill>
                <a:effectLst/>
                <a:latin typeface="Futura-Light" pitchFamily="34" charset="0"/>
                <a:cs typeface="Arial" pitchFamily="34" charset="0"/>
              </a:rPr>
              <a:t>input</a:t>
            </a:r>
            <a:r>
              <a:rPr kumimoji="0" lang="de-DE" altLang="de-DE" sz="1600" b="0" i="0" u="none" strike="noStrike" cap="none" normalizeH="0" dirty="0">
                <a:ln>
                  <a:noFill/>
                </a:ln>
                <a:solidFill>
                  <a:srgbClr val="000000"/>
                </a:solidFill>
                <a:effectLst/>
                <a:latin typeface="Futura-Light" pitchFamily="34" charset="0"/>
                <a:cs typeface="Arial" pitchFamily="34" charset="0"/>
              </a:rPr>
              <a:t> </a:t>
            </a:r>
            <a:r>
              <a:rPr kumimoji="0" lang="de-DE" altLang="de-DE" sz="1600" b="0" i="0" u="none" strike="noStrike" cap="none" normalizeH="0" dirty="0" err="1">
                <a:ln>
                  <a:noFill/>
                </a:ln>
                <a:solidFill>
                  <a:srgbClr val="000000"/>
                </a:solidFill>
                <a:effectLst/>
                <a:latin typeface="Futura-Light" pitchFamily="34" charset="0"/>
                <a:cs typeface="Arial" pitchFamily="34" charset="0"/>
              </a:rPr>
              <a:t>materials</a:t>
            </a:r>
            <a:r>
              <a:rPr kumimoji="0" lang="de-DE" altLang="de-DE" sz="1600" b="0" i="0" u="none" strike="noStrike" cap="none" normalizeH="0" dirty="0">
                <a:ln>
                  <a:noFill/>
                </a:ln>
                <a:solidFill>
                  <a:srgbClr val="000000"/>
                </a:solidFill>
                <a:effectLst/>
                <a:latin typeface="Futura-Light" pitchFamily="34" charset="0"/>
                <a:cs typeface="Arial" pitchFamily="34" charset="0"/>
              </a:rPr>
              <a:t>: </a:t>
            </a:r>
          </a:p>
          <a:p>
            <a:pPr lvl="0" defTabSz="914400" fontAlgn="base" hangingPunct="1">
              <a:spcBef>
                <a:spcPct val="0"/>
              </a:spcBef>
              <a:spcAft>
                <a:spcPct val="0"/>
              </a:spcAft>
              <a:tabLst>
                <a:tab pos="358775" algn="l"/>
              </a:tabLst>
            </a:pPr>
            <a:r>
              <a:rPr lang="de-DE" altLang="de-DE" sz="1600" dirty="0">
                <a:solidFill>
                  <a:srgbClr val="000000"/>
                </a:solidFill>
                <a:latin typeface="Futura-Light" pitchFamily="34" charset="0"/>
                <a:cs typeface="Arial" pitchFamily="34" charset="0"/>
              </a:rPr>
              <a:t>	</a:t>
            </a:r>
            <a:r>
              <a:rPr kumimoji="0" lang="de-DE" altLang="de-DE" sz="1600" b="0" i="0" u="none" strike="noStrike" cap="none" normalizeH="0" dirty="0" err="1" smtClean="0">
                <a:ln>
                  <a:noFill/>
                </a:ln>
                <a:solidFill>
                  <a:srgbClr val="000000"/>
                </a:solidFill>
                <a:effectLst/>
                <a:latin typeface="Futura-Light" pitchFamily="34" charset="0"/>
                <a:cs typeface="Arial" pitchFamily="34" charset="0"/>
              </a:rPr>
              <a:t>cow</a:t>
            </a:r>
            <a:r>
              <a:rPr kumimoji="0" lang="de-DE" altLang="de-DE" sz="1600" b="0" i="0" u="none" strike="noStrike" cap="none" normalizeH="0" dirty="0" smtClean="0">
                <a:ln>
                  <a:noFill/>
                </a:ln>
                <a:solidFill>
                  <a:srgbClr val="000000"/>
                </a:solidFill>
                <a:effectLst/>
                <a:latin typeface="Futura-Light" pitchFamily="34" charset="0"/>
                <a:cs typeface="Arial" pitchFamily="34" charset="0"/>
              </a:rPr>
              <a:t> </a:t>
            </a:r>
            <a:r>
              <a:rPr kumimoji="0" lang="de-DE" altLang="de-DE" sz="1600" b="0" i="0" u="none" strike="noStrike" cap="none" normalizeH="0" dirty="0" err="1">
                <a:ln>
                  <a:noFill/>
                </a:ln>
                <a:solidFill>
                  <a:srgbClr val="000000"/>
                </a:solidFill>
                <a:effectLst/>
                <a:latin typeface="Futura-Light" pitchFamily="34" charset="0"/>
                <a:cs typeface="Arial" pitchFamily="34" charset="0"/>
              </a:rPr>
              <a:t>slurry</a:t>
            </a:r>
            <a:r>
              <a:rPr kumimoji="0" lang="de-DE" altLang="de-DE" sz="1600" b="0" i="0" u="none" strike="noStrike" cap="none" normalizeH="0" dirty="0">
                <a:ln>
                  <a:noFill/>
                </a:ln>
                <a:solidFill>
                  <a:srgbClr val="000000"/>
                </a:solidFill>
                <a:effectLst/>
                <a:latin typeface="Futura-Light" pitchFamily="34" charset="0"/>
                <a:cs typeface="Arial" pitchFamily="34" charset="0"/>
              </a:rPr>
              <a:t>, </a:t>
            </a:r>
            <a:r>
              <a:rPr kumimoji="0" lang="de-DE" altLang="de-DE" sz="1600" b="0" i="0" u="none" strike="noStrike" cap="none" normalizeH="0" dirty="0" err="1">
                <a:ln>
                  <a:noFill/>
                </a:ln>
                <a:solidFill>
                  <a:srgbClr val="000000"/>
                </a:solidFill>
                <a:effectLst/>
                <a:latin typeface="Futura-Light" pitchFamily="34" charset="0"/>
                <a:cs typeface="Arial" pitchFamily="34" charset="0"/>
              </a:rPr>
              <a:t>cow</a:t>
            </a:r>
            <a:r>
              <a:rPr kumimoji="0" lang="de-DE" altLang="de-DE" sz="1600" b="0" i="0" u="none" strike="noStrike" cap="none" normalizeH="0" dirty="0">
                <a:ln>
                  <a:noFill/>
                </a:ln>
                <a:solidFill>
                  <a:srgbClr val="000000"/>
                </a:solidFill>
                <a:effectLst/>
                <a:latin typeface="Futura-Light" pitchFamily="34" charset="0"/>
                <a:cs typeface="Arial" pitchFamily="34" charset="0"/>
              </a:rPr>
              <a:t> </a:t>
            </a:r>
            <a:r>
              <a:rPr kumimoji="0" lang="de-DE" altLang="de-DE" sz="1600" b="0" i="0" u="none" strike="noStrike" cap="none" normalizeH="0" dirty="0" err="1">
                <a:ln>
                  <a:noFill/>
                </a:ln>
                <a:solidFill>
                  <a:srgbClr val="000000"/>
                </a:solidFill>
                <a:effectLst/>
                <a:latin typeface="Futura-Light" pitchFamily="34" charset="0"/>
                <a:cs typeface="Arial" pitchFamily="34" charset="0"/>
              </a:rPr>
              <a:t>manure</a:t>
            </a:r>
            <a:r>
              <a:rPr lang="de-DE" altLang="de-DE" sz="1600" dirty="0">
                <a:solidFill>
                  <a:srgbClr val="000000"/>
                </a:solidFill>
                <a:latin typeface="Futura-Light" pitchFamily="34" charset="0"/>
                <a:cs typeface="Arial" pitchFamily="34" charset="0"/>
              </a:rPr>
              <a:t>, </a:t>
            </a:r>
            <a:r>
              <a:rPr lang="de-DE" altLang="de-DE" sz="1600" dirty="0" err="1">
                <a:solidFill>
                  <a:srgbClr val="000000"/>
                </a:solidFill>
                <a:latin typeface="Futura-Light" pitchFamily="34" charset="0"/>
                <a:cs typeface="Arial" pitchFamily="34" charset="0"/>
              </a:rPr>
              <a:t>feed</a:t>
            </a:r>
            <a:r>
              <a:rPr lang="de-DE" altLang="de-DE" sz="1600" dirty="0">
                <a:solidFill>
                  <a:srgbClr val="000000"/>
                </a:solidFill>
                <a:latin typeface="Futura-Light" pitchFamily="34" charset="0"/>
                <a:cs typeface="Arial" pitchFamily="34" charset="0"/>
              </a:rPr>
              <a:t> </a:t>
            </a:r>
            <a:r>
              <a:rPr lang="de-DE" altLang="de-DE" sz="1600" dirty="0" err="1">
                <a:solidFill>
                  <a:srgbClr val="000000"/>
                </a:solidFill>
                <a:latin typeface="Futura-Light" pitchFamily="34" charset="0"/>
                <a:cs typeface="Arial" pitchFamily="34" charset="0"/>
              </a:rPr>
              <a:t>residue</a:t>
            </a:r>
            <a:r>
              <a:rPr kumimoji="0" lang="de-DE" altLang="de-DE" sz="1600" b="0" i="0" u="none" strike="noStrike" cap="none" normalizeH="0" dirty="0">
                <a:ln>
                  <a:noFill/>
                </a:ln>
                <a:solidFill>
                  <a:srgbClr val="000000"/>
                </a:solidFill>
                <a:effectLst/>
                <a:latin typeface="Futura-Light" pitchFamily="34" charset="0"/>
                <a:cs typeface="Arial" pitchFamily="34" charset="0"/>
              </a:rPr>
              <a:t> </a:t>
            </a:r>
            <a:endParaRPr kumimoji="0" lang="de-DE" altLang="de-DE" sz="1600" b="0" i="0" u="none" strike="noStrike" cap="none" normalizeH="0" baseline="0" dirty="0">
              <a:ln>
                <a:noFill/>
              </a:ln>
              <a:solidFill>
                <a:srgbClr val="000000"/>
              </a:solidFill>
              <a:effectLst/>
              <a:latin typeface="Futura-Light"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800" b="0" i="0" u="none" strike="noStrike" cap="none" normalizeH="0" baseline="0" dirty="0">
              <a:ln>
                <a:noFill/>
              </a:ln>
              <a:solidFill>
                <a:schemeClr val="tx1"/>
              </a:solidFill>
              <a:effectLst/>
              <a:latin typeface="Arial" pitchFamily="34" charset="0"/>
              <a:cs typeface="Arial" pitchFamily="34" charset="0"/>
            </a:endParaRPr>
          </a:p>
        </p:txBody>
      </p:sp>
      <p:sp>
        <p:nvSpPr>
          <p:cNvPr id="45" name="Rectangle 4"/>
          <p:cNvSpPr/>
          <p:nvPr/>
        </p:nvSpPr>
        <p:spPr>
          <a:xfrm>
            <a:off x="-1" y="1539"/>
            <a:ext cx="1015200" cy="5143500"/>
          </a:xfrm>
          <a:prstGeom prst="rect">
            <a:avLst/>
          </a:prstGeom>
          <a:solidFill>
            <a:srgbClr val="7AB51D"/>
          </a:solidFill>
          <a:ln w="12700">
            <a:miter lim="400000"/>
          </a:ln>
        </p:spPr>
        <p:txBody>
          <a:bodyPr lIns="45719" rIns="45719" anchor="ctr"/>
          <a:lstStyle/>
          <a:p>
            <a:pPr algn="ctr">
              <a:defRPr>
                <a:solidFill>
                  <a:srgbClr val="FFFFFF"/>
                </a:solidFill>
              </a:defRPr>
            </a:pPr>
            <a:endParaRPr/>
          </a:p>
        </p:txBody>
      </p:sp>
      <p:sp>
        <p:nvSpPr>
          <p:cNvPr id="46" name="Textfeld 5"/>
          <p:cNvSpPr txBox="1"/>
          <p:nvPr/>
        </p:nvSpPr>
        <p:spPr>
          <a:xfrm rot="16200000">
            <a:off x="-1702492" y="2129908"/>
            <a:ext cx="4435883" cy="1200329"/>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lvl1pPr>
              <a:defRPr sz="3600">
                <a:solidFill>
                  <a:srgbClr val="FFFFFF"/>
                </a:solidFill>
                <a:latin typeface="TradeGothic"/>
                <a:ea typeface="TradeGothic"/>
                <a:cs typeface="TradeGothic"/>
                <a:sym typeface="TradeGothic"/>
              </a:defRPr>
            </a:lvl1pPr>
          </a:lstStyle>
          <a:p>
            <a:r>
              <a:rPr lang="de-DE" b="1" dirty="0"/>
              <a:t>SPRINKLED NOT STIRRED!</a:t>
            </a:r>
          </a:p>
          <a:p>
            <a:r>
              <a:rPr lang="de-DE" b="1" dirty="0"/>
              <a:t>PLANTS</a:t>
            </a:r>
            <a:endParaRPr b="1" dirty="0"/>
          </a:p>
        </p:txBody>
      </p:sp>
      <p:pic>
        <p:nvPicPr>
          <p:cNvPr id="1027" name="Picture 3" descr="V:\_Jens iPad\Fotos BW 2015\schlieben, Dobra, Stockhausen\0L6B8250.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015198" y="3512036"/>
            <a:ext cx="8128801" cy="1652002"/>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V:\500 Agrar eG-Dobra\500 Behälterbegehung\20150606_083021.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342790" y="339501"/>
            <a:ext cx="2801210" cy="1602729"/>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V:\500 Agrar eG-Dobra\2015_06_06 Hoffest und technische Details und STS\20150606_095640.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342789" y="1942231"/>
            <a:ext cx="2801210" cy="15756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4342588"/>
      </p:ext>
    </p:extLst>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1006541" y="339502"/>
            <a:ext cx="5336248" cy="1223963"/>
          </a:xfrm>
          <a:prstGeom prst="rect">
            <a:avLst/>
          </a:prstGeom>
          <a:solidFill>
            <a:srgbClr val="A6A6A6"/>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D2D2D2"/>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3600" b="0" i="0" u="none" strike="noStrike" cap="none" normalizeH="0" baseline="0" dirty="0">
                <a:ln>
                  <a:noFill/>
                </a:ln>
                <a:solidFill>
                  <a:srgbClr val="FFFFFF"/>
                </a:solidFill>
                <a:effectLst/>
                <a:latin typeface="TradeGothic" pitchFamily="2" charset="0"/>
                <a:cs typeface="Arial" pitchFamily="34" charset="0"/>
              </a:rPr>
              <a:t>SB midi</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2200" b="0" i="0" u="none" strike="noStrike" cap="none" normalizeH="0" baseline="0" dirty="0">
                <a:ln>
                  <a:noFill/>
                </a:ln>
                <a:solidFill>
                  <a:srgbClr val="FFFFFF"/>
                </a:solidFill>
                <a:effectLst/>
                <a:latin typeface="Futura-Light" pitchFamily="34" charset="0"/>
                <a:cs typeface="Arial" pitchFamily="34" charset="0"/>
              </a:rPr>
              <a:t>The </a:t>
            </a:r>
            <a:r>
              <a:rPr kumimoji="0" lang="de-DE" altLang="de-DE" sz="2200" b="0" i="0" u="none" strike="noStrike" cap="none" normalizeH="0" baseline="0" dirty="0" err="1">
                <a:ln>
                  <a:noFill/>
                </a:ln>
                <a:solidFill>
                  <a:srgbClr val="FFFFFF"/>
                </a:solidFill>
                <a:effectLst/>
                <a:latin typeface="Futura-Light" pitchFamily="34" charset="0"/>
                <a:cs typeface="Arial" pitchFamily="34" charset="0"/>
              </a:rPr>
              <a:t>reliable</a:t>
            </a:r>
            <a:r>
              <a:rPr kumimoji="0" lang="de-DE" altLang="de-DE" sz="2200" b="0" i="0" u="none" strike="noStrike" cap="none" normalizeH="0" baseline="0" dirty="0">
                <a:ln>
                  <a:noFill/>
                </a:ln>
                <a:solidFill>
                  <a:srgbClr val="FFFFFF"/>
                </a:solidFill>
                <a:effectLst/>
                <a:latin typeface="Futura-Light" pitchFamily="34" charset="0"/>
                <a:cs typeface="Arial" pitchFamily="34" charset="0"/>
              </a:rPr>
              <a:t> </a:t>
            </a:r>
            <a:r>
              <a:rPr kumimoji="0" lang="de-DE" altLang="de-DE" sz="2200" b="0" i="0" u="none" strike="noStrike" cap="none" normalizeH="0" baseline="0" dirty="0" err="1">
                <a:ln>
                  <a:noFill/>
                </a:ln>
                <a:solidFill>
                  <a:srgbClr val="FFFFFF"/>
                </a:solidFill>
                <a:effectLst/>
                <a:latin typeface="Futura-Light" pitchFamily="34" charset="0"/>
                <a:cs typeface="Arial" pitchFamily="34" charset="0"/>
              </a:rPr>
              <a:t>midrange</a:t>
            </a:r>
            <a:r>
              <a:rPr kumimoji="0" lang="de-DE" altLang="de-DE" sz="2200" b="0" i="0" u="none" strike="noStrike" cap="none" normalizeH="0" baseline="0" dirty="0">
                <a:ln>
                  <a:noFill/>
                </a:ln>
                <a:solidFill>
                  <a:srgbClr val="FFFFFF"/>
                </a:solidFill>
                <a:effectLst/>
                <a:latin typeface="Futura-Light" pitchFamily="34" charset="0"/>
                <a:cs typeface="Arial" pitchFamily="34" charset="0"/>
              </a:rPr>
              <a:t> </a:t>
            </a:r>
            <a:r>
              <a:rPr kumimoji="0" lang="de-DE" altLang="de-DE" sz="2200" b="0" i="0" u="none" strike="noStrike" cap="none" normalizeH="0" baseline="0" dirty="0" err="1">
                <a:ln>
                  <a:noFill/>
                </a:ln>
                <a:solidFill>
                  <a:srgbClr val="FFFFFF"/>
                </a:solidFill>
                <a:effectLst/>
                <a:latin typeface="Futura-Light" pitchFamily="34" charset="0"/>
                <a:cs typeface="Arial" pitchFamily="34" charset="0"/>
              </a:rPr>
              <a:t>model</a:t>
            </a:r>
            <a:endParaRPr kumimoji="0" lang="de-DE" altLang="de-DE" sz="2200" b="0" i="0" u="none" strike="noStrike" cap="none" normalizeH="0" baseline="0" dirty="0">
              <a:ln>
                <a:noFill/>
              </a:ln>
              <a:solidFill>
                <a:schemeClr val="tx1"/>
              </a:solidFill>
              <a:effectLst/>
              <a:latin typeface="Arial" pitchFamily="34" charset="0"/>
              <a:cs typeface="Arial" pitchFamily="34" charset="0"/>
            </a:endParaRPr>
          </a:p>
        </p:txBody>
      </p:sp>
      <p:sp>
        <p:nvSpPr>
          <p:cNvPr id="7" name="Text Box 8"/>
          <p:cNvSpPr txBox="1">
            <a:spLocks noChangeArrowheads="1"/>
          </p:cNvSpPr>
          <p:nvPr/>
        </p:nvSpPr>
        <p:spPr bwMode="auto">
          <a:xfrm>
            <a:off x="1252983" y="1563639"/>
            <a:ext cx="4975201" cy="19442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D2D2D2"/>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lang="de-DE" altLang="de-DE" sz="2200" b="1" dirty="0" err="1">
                <a:solidFill>
                  <a:srgbClr val="000000"/>
                </a:solidFill>
                <a:latin typeface="TradeGothic" pitchFamily="2" charset="0"/>
                <a:cs typeface="Arial" pitchFamily="34" charset="0"/>
              </a:rPr>
              <a:t>Technicals</a:t>
            </a:r>
            <a:r>
              <a:rPr lang="de-DE" altLang="de-DE" sz="2200" b="1" dirty="0">
                <a:solidFill>
                  <a:srgbClr val="000000"/>
                </a:solidFill>
                <a:latin typeface="TradeGothic" pitchFamily="2" charset="0"/>
                <a:cs typeface="Arial" pitchFamily="34" charset="0"/>
              </a:rPr>
              <a:t> Details</a:t>
            </a:r>
            <a:r>
              <a:rPr kumimoji="0" lang="de-DE" altLang="de-DE" sz="1400" b="1" i="0" u="none" strike="noStrike" cap="none" normalizeH="0" baseline="0" dirty="0">
                <a:ln>
                  <a:noFill/>
                </a:ln>
                <a:solidFill>
                  <a:srgbClr val="000000"/>
                </a:solidFill>
                <a:effectLst/>
                <a:latin typeface="TradeGothic" pitchFamily="2" charset="0"/>
                <a:cs typeface="Arial" pitchFamily="34" charset="0"/>
              </a:rPr>
              <a:t>: </a:t>
            </a:r>
          </a:p>
          <a:p>
            <a:pPr marL="361950" marR="0" lvl="0" algn="l" defTabSz="914400" rtl="0" eaLnBrk="1" fontAlgn="base" latinLnBrk="0" hangingPunct="1">
              <a:lnSpc>
                <a:spcPct val="100000"/>
              </a:lnSpc>
              <a:spcBef>
                <a:spcPct val="0"/>
              </a:spcBef>
              <a:spcAft>
                <a:spcPct val="0"/>
              </a:spcAft>
              <a:buClrTx/>
              <a:buSzTx/>
              <a:buFontTx/>
              <a:buNone/>
              <a:tabLst/>
            </a:pPr>
            <a:r>
              <a:rPr lang="de-DE" altLang="de-DE" sz="1400" dirty="0">
                <a:solidFill>
                  <a:srgbClr val="000000"/>
                </a:solidFill>
                <a:latin typeface="Futura-Light" pitchFamily="34" charset="0"/>
                <a:cs typeface="Arial" pitchFamily="34" charset="0"/>
              </a:rPr>
              <a:t>Site: DE – 01723 </a:t>
            </a:r>
            <a:r>
              <a:rPr lang="de-DE" altLang="de-DE" sz="1400" dirty="0" err="1">
                <a:solidFill>
                  <a:srgbClr val="000000"/>
                </a:solidFill>
                <a:latin typeface="Futura-Light" pitchFamily="34" charset="0"/>
                <a:cs typeface="Arial" pitchFamily="34" charset="0"/>
              </a:rPr>
              <a:t>Wilsdruff</a:t>
            </a:r>
            <a:r>
              <a:rPr lang="de-DE" altLang="de-DE" sz="1400" dirty="0">
                <a:solidFill>
                  <a:srgbClr val="000000"/>
                </a:solidFill>
                <a:latin typeface="Futura-Light" pitchFamily="34" charset="0"/>
                <a:cs typeface="Arial" pitchFamily="34" charset="0"/>
              </a:rPr>
              <a:t> </a:t>
            </a:r>
            <a:r>
              <a:rPr lang="de-DE" altLang="de-DE" sz="1400" dirty="0" err="1">
                <a:solidFill>
                  <a:srgbClr val="000000"/>
                </a:solidFill>
                <a:latin typeface="Futura-Light" pitchFamily="34" charset="0"/>
                <a:cs typeface="Arial" pitchFamily="34" charset="0"/>
              </a:rPr>
              <a:t>Kaufbach</a:t>
            </a:r>
            <a:r>
              <a:rPr lang="de-DE" altLang="de-DE" sz="1200" b="1" dirty="0">
                <a:solidFill>
                  <a:srgbClr val="000000"/>
                </a:solidFill>
                <a:latin typeface="TradeGothic" pitchFamily="2" charset="0"/>
                <a:cs typeface="Arial" pitchFamily="34" charset="0"/>
              </a:rPr>
              <a:t>		</a:t>
            </a:r>
            <a:endParaRPr kumimoji="0" lang="de-DE" altLang="de-DE" sz="1200" b="1" i="0" u="none" strike="noStrike" cap="none" normalizeH="0" baseline="0" dirty="0">
              <a:ln>
                <a:noFill/>
              </a:ln>
              <a:solidFill>
                <a:srgbClr val="000000"/>
              </a:solidFill>
              <a:effectLst/>
              <a:latin typeface="TradeGothic" pitchFamily="2"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tab pos="358775" algn="l"/>
              </a:tabLst>
            </a:pPr>
            <a:r>
              <a:rPr kumimoji="0" lang="de-DE" altLang="de-DE" sz="1050" b="0" i="0" u="none" strike="noStrike" cap="none" normalizeH="0" baseline="0" dirty="0">
                <a:ln>
                  <a:noFill/>
                </a:ln>
                <a:solidFill>
                  <a:srgbClr val="000000"/>
                </a:solidFill>
                <a:effectLst/>
                <a:latin typeface="Futura-Light" pitchFamily="34" charset="0"/>
                <a:cs typeface="Arial" pitchFamily="34" charset="0"/>
              </a:rPr>
              <a:t>	</a:t>
            </a:r>
            <a:r>
              <a:rPr kumimoji="0" lang="de-DE" altLang="de-DE" sz="1400" b="0" i="0" u="none" strike="noStrike" cap="none" normalizeH="0" baseline="0" dirty="0">
                <a:ln>
                  <a:noFill/>
                </a:ln>
                <a:solidFill>
                  <a:srgbClr val="000000"/>
                </a:solidFill>
                <a:effectLst/>
                <a:latin typeface="Futura-Light" pitchFamily="34" charset="0"/>
                <a:cs typeface="Arial" pitchFamily="34" charset="0"/>
              </a:rPr>
              <a:t>CHP: </a:t>
            </a:r>
            <a:r>
              <a:rPr lang="de-DE" altLang="de-DE" sz="1400" dirty="0">
                <a:solidFill>
                  <a:srgbClr val="000000"/>
                </a:solidFill>
                <a:latin typeface="Futura-Light" pitchFamily="34" charset="0"/>
                <a:cs typeface="Arial" pitchFamily="34" charset="0"/>
              </a:rPr>
              <a:t>480</a:t>
            </a:r>
            <a:r>
              <a:rPr kumimoji="0" lang="de-DE" altLang="de-DE" sz="1400" b="0" i="0" u="none" strike="noStrike" cap="none" normalizeH="0" baseline="0" dirty="0">
                <a:ln>
                  <a:noFill/>
                </a:ln>
                <a:solidFill>
                  <a:srgbClr val="000000"/>
                </a:solidFill>
                <a:effectLst/>
                <a:latin typeface="Futura-Light" pitchFamily="34" charset="0"/>
                <a:cs typeface="Arial" pitchFamily="34" charset="0"/>
              </a:rPr>
              <a:t> </a:t>
            </a:r>
            <a:r>
              <a:rPr kumimoji="0" lang="de-DE" altLang="de-DE" sz="1400" b="0" i="0" u="none" strike="noStrike" cap="none" normalizeH="0" baseline="0" dirty="0" err="1">
                <a:ln>
                  <a:noFill/>
                </a:ln>
                <a:solidFill>
                  <a:srgbClr val="000000"/>
                </a:solidFill>
                <a:effectLst/>
                <a:latin typeface="Futura-Light" pitchFamily="34" charset="0"/>
                <a:cs typeface="Arial" pitchFamily="34" charset="0"/>
              </a:rPr>
              <a:t>kW</a:t>
            </a:r>
            <a:r>
              <a:rPr kumimoji="0" lang="de-DE" altLang="de-DE" sz="1400" b="0" i="0" u="none" strike="noStrike" cap="none" normalizeH="0" baseline="-25000" dirty="0" err="1">
                <a:ln>
                  <a:noFill/>
                </a:ln>
                <a:solidFill>
                  <a:srgbClr val="000000"/>
                </a:solidFill>
                <a:effectLst/>
                <a:latin typeface="Futura-Light" pitchFamily="34" charset="0"/>
                <a:cs typeface="Arial" pitchFamily="34" charset="0"/>
              </a:rPr>
              <a:t>el</a:t>
            </a:r>
            <a:endParaRPr kumimoji="0" lang="de-DE" altLang="de-DE" sz="1400" b="0" i="0" u="none" strike="noStrike" cap="none" normalizeH="0" baseline="-25000" dirty="0">
              <a:ln>
                <a:noFill/>
              </a:ln>
              <a:solidFill>
                <a:srgbClr val="000000"/>
              </a:solidFill>
              <a:effectLst/>
              <a:latin typeface="Futura-Light"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tab pos="358775" algn="l"/>
              </a:tabLst>
            </a:pPr>
            <a:r>
              <a:rPr kumimoji="0" lang="de-DE" altLang="de-DE" sz="1400" b="0" i="0" u="none" strike="noStrike" cap="none" normalizeH="0" baseline="0" dirty="0">
                <a:ln>
                  <a:noFill/>
                </a:ln>
                <a:solidFill>
                  <a:srgbClr val="000000"/>
                </a:solidFill>
                <a:effectLst/>
                <a:latin typeface="Futura-Light" pitchFamily="34" charset="0"/>
                <a:cs typeface="Arial" pitchFamily="34" charset="0"/>
              </a:rPr>
              <a:t>	</a:t>
            </a:r>
            <a:r>
              <a:rPr lang="de-DE" altLang="de-DE" sz="1400" dirty="0" err="1">
                <a:solidFill>
                  <a:srgbClr val="000000"/>
                </a:solidFill>
                <a:latin typeface="Futura-Light" pitchFamily="34" charset="0"/>
                <a:cs typeface="Arial" pitchFamily="34" charset="0"/>
              </a:rPr>
              <a:t>commissioning</a:t>
            </a:r>
            <a:r>
              <a:rPr lang="de-DE" altLang="de-DE" sz="1400" dirty="0">
                <a:solidFill>
                  <a:srgbClr val="000000"/>
                </a:solidFill>
                <a:latin typeface="Futura-Light" pitchFamily="34" charset="0"/>
                <a:cs typeface="Arial" pitchFamily="34" charset="0"/>
              </a:rPr>
              <a:t>: 2013</a:t>
            </a:r>
          </a:p>
          <a:p>
            <a:pPr lvl="0" defTabSz="914400" fontAlgn="base" hangingPunct="1">
              <a:spcBef>
                <a:spcPct val="0"/>
              </a:spcBef>
              <a:spcAft>
                <a:spcPct val="0"/>
              </a:spcAft>
              <a:tabLst>
                <a:tab pos="358775" algn="l"/>
              </a:tabLst>
            </a:pPr>
            <a:r>
              <a:rPr kumimoji="0" lang="de-DE" altLang="de-DE" sz="1400" b="0" i="0" u="none" strike="noStrike" cap="none" normalizeH="0" baseline="0" dirty="0">
                <a:ln>
                  <a:noFill/>
                </a:ln>
                <a:solidFill>
                  <a:srgbClr val="000000"/>
                </a:solidFill>
                <a:effectLst/>
                <a:latin typeface="Futura-Light" pitchFamily="34" charset="0"/>
                <a:cs typeface="Arial" pitchFamily="34" charset="0"/>
              </a:rPr>
              <a:t>	</a:t>
            </a:r>
            <a:r>
              <a:rPr kumimoji="0" lang="de-DE" altLang="de-DE" sz="1400" b="0" i="0" u="none" strike="noStrike" cap="none" normalizeH="0" baseline="0" dirty="0" err="1">
                <a:ln>
                  <a:noFill/>
                </a:ln>
                <a:solidFill>
                  <a:srgbClr val="000000"/>
                </a:solidFill>
                <a:effectLst/>
                <a:latin typeface="Futura-Light" pitchFamily="34" charset="0"/>
                <a:cs typeface="Arial" pitchFamily="34" charset="0"/>
              </a:rPr>
              <a:t>input</a:t>
            </a:r>
            <a:r>
              <a:rPr kumimoji="0" lang="de-DE" altLang="de-DE" sz="1400" b="0" i="0" u="none" strike="noStrike" cap="none" normalizeH="0" dirty="0">
                <a:ln>
                  <a:noFill/>
                </a:ln>
                <a:solidFill>
                  <a:srgbClr val="000000"/>
                </a:solidFill>
                <a:effectLst/>
                <a:latin typeface="Futura-Light" pitchFamily="34" charset="0"/>
                <a:cs typeface="Arial" pitchFamily="34" charset="0"/>
              </a:rPr>
              <a:t> </a:t>
            </a:r>
            <a:r>
              <a:rPr kumimoji="0" lang="de-DE" altLang="de-DE" sz="1400" b="0" i="0" u="none" strike="noStrike" cap="none" normalizeH="0" dirty="0" err="1">
                <a:ln>
                  <a:noFill/>
                </a:ln>
                <a:solidFill>
                  <a:srgbClr val="000000"/>
                </a:solidFill>
                <a:effectLst/>
                <a:latin typeface="Futura-Light" pitchFamily="34" charset="0"/>
                <a:cs typeface="Arial" pitchFamily="34" charset="0"/>
              </a:rPr>
              <a:t>materials</a:t>
            </a:r>
            <a:r>
              <a:rPr kumimoji="0" lang="de-DE" altLang="de-DE" sz="1400" b="0" i="0" u="none" strike="noStrike" cap="none" normalizeH="0" dirty="0">
                <a:ln>
                  <a:noFill/>
                </a:ln>
                <a:solidFill>
                  <a:srgbClr val="000000"/>
                </a:solidFill>
                <a:effectLst/>
                <a:latin typeface="Futura-Light" pitchFamily="34" charset="0"/>
                <a:cs typeface="Arial" pitchFamily="34" charset="0"/>
              </a:rPr>
              <a:t>: </a:t>
            </a:r>
          </a:p>
          <a:p>
            <a:pPr lvl="0" defTabSz="914400" fontAlgn="base" hangingPunct="1">
              <a:spcBef>
                <a:spcPct val="0"/>
              </a:spcBef>
              <a:spcAft>
                <a:spcPct val="0"/>
              </a:spcAft>
              <a:tabLst>
                <a:tab pos="358775" algn="l"/>
              </a:tabLst>
            </a:pPr>
            <a:r>
              <a:rPr lang="de-DE" altLang="de-DE" sz="1400" dirty="0">
                <a:solidFill>
                  <a:srgbClr val="000000"/>
                </a:solidFill>
                <a:latin typeface="Futura-Light" pitchFamily="34" charset="0"/>
                <a:cs typeface="Arial" pitchFamily="34" charset="0"/>
              </a:rPr>
              <a:t>		</a:t>
            </a:r>
            <a:r>
              <a:rPr kumimoji="0" lang="de-DE" altLang="de-DE" sz="1400" b="0" i="0" u="none" strike="noStrike" cap="none" normalizeH="0" dirty="0" err="1">
                <a:ln>
                  <a:noFill/>
                </a:ln>
                <a:solidFill>
                  <a:srgbClr val="000000"/>
                </a:solidFill>
                <a:effectLst/>
                <a:latin typeface="Futura-Light" pitchFamily="34" charset="0"/>
                <a:cs typeface="Arial" pitchFamily="34" charset="0"/>
              </a:rPr>
              <a:t>cow</a:t>
            </a:r>
            <a:r>
              <a:rPr kumimoji="0" lang="de-DE" altLang="de-DE" sz="1400" b="0" i="0" u="none" strike="noStrike" cap="none" normalizeH="0" dirty="0">
                <a:ln>
                  <a:noFill/>
                </a:ln>
                <a:solidFill>
                  <a:srgbClr val="000000"/>
                </a:solidFill>
                <a:effectLst/>
                <a:latin typeface="Futura-Light" pitchFamily="34" charset="0"/>
                <a:cs typeface="Arial" pitchFamily="34" charset="0"/>
              </a:rPr>
              <a:t> </a:t>
            </a:r>
            <a:r>
              <a:rPr kumimoji="0" lang="de-DE" altLang="de-DE" sz="1400" b="0" i="0" u="none" strike="noStrike" cap="none" normalizeH="0" dirty="0" err="1">
                <a:ln>
                  <a:noFill/>
                </a:ln>
                <a:solidFill>
                  <a:srgbClr val="000000"/>
                </a:solidFill>
                <a:effectLst/>
                <a:latin typeface="Futura-Light" pitchFamily="34" charset="0"/>
                <a:cs typeface="Arial" pitchFamily="34" charset="0"/>
              </a:rPr>
              <a:t>slurry</a:t>
            </a:r>
            <a:r>
              <a:rPr kumimoji="0" lang="de-DE" altLang="de-DE" sz="1400" b="0" i="0" u="none" strike="noStrike" cap="none" normalizeH="0" dirty="0">
                <a:ln>
                  <a:noFill/>
                </a:ln>
                <a:solidFill>
                  <a:srgbClr val="000000"/>
                </a:solidFill>
                <a:effectLst/>
                <a:latin typeface="Futura-Light" pitchFamily="34" charset="0"/>
                <a:cs typeface="Arial" pitchFamily="34" charset="0"/>
              </a:rPr>
              <a:t>, </a:t>
            </a:r>
            <a:r>
              <a:rPr kumimoji="0" lang="de-DE" altLang="de-DE" sz="1400" b="0" i="0" u="none" strike="noStrike" cap="none" normalizeH="0" dirty="0" err="1">
                <a:ln>
                  <a:noFill/>
                </a:ln>
                <a:solidFill>
                  <a:srgbClr val="000000"/>
                </a:solidFill>
                <a:effectLst/>
                <a:latin typeface="Futura-Light" pitchFamily="34" charset="0"/>
                <a:cs typeface="Arial" pitchFamily="34" charset="0"/>
              </a:rPr>
              <a:t>cow</a:t>
            </a:r>
            <a:r>
              <a:rPr kumimoji="0" lang="de-DE" altLang="de-DE" sz="1400" b="0" i="0" u="none" strike="noStrike" cap="none" normalizeH="0" dirty="0">
                <a:ln>
                  <a:noFill/>
                </a:ln>
                <a:solidFill>
                  <a:srgbClr val="000000"/>
                </a:solidFill>
                <a:effectLst/>
                <a:latin typeface="Futura-Light" pitchFamily="34" charset="0"/>
                <a:cs typeface="Arial" pitchFamily="34" charset="0"/>
              </a:rPr>
              <a:t> </a:t>
            </a:r>
            <a:r>
              <a:rPr kumimoji="0" lang="de-DE" altLang="de-DE" sz="1400" b="0" i="0" u="none" strike="noStrike" cap="none" normalizeH="0" dirty="0" err="1">
                <a:ln>
                  <a:noFill/>
                </a:ln>
                <a:solidFill>
                  <a:srgbClr val="000000"/>
                </a:solidFill>
                <a:effectLst/>
                <a:latin typeface="Futura-Light" pitchFamily="34" charset="0"/>
                <a:cs typeface="Arial" pitchFamily="34" charset="0"/>
              </a:rPr>
              <a:t>manure</a:t>
            </a:r>
            <a:r>
              <a:rPr lang="de-DE" altLang="de-DE" sz="1400" dirty="0">
                <a:solidFill>
                  <a:srgbClr val="000000"/>
                </a:solidFill>
                <a:latin typeface="Futura-Light" pitchFamily="34" charset="0"/>
                <a:cs typeface="Arial" pitchFamily="34" charset="0"/>
              </a:rPr>
              <a:t>, </a:t>
            </a:r>
            <a:r>
              <a:rPr lang="de-DE" altLang="de-DE" sz="1400" dirty="0" err="1">
                <a:solidFill>
                  <a:srgbClr val="000000"/>
                </a:solidFill>
                <a:latin typeface="Futura-Light" pitchFamily="34" charset="0"/>
                <a:cs typeface="Arial" pitchFamily="34" charset="0"/>
              </a:rPr>
              <a:t>horse</a:t>
            </a:r>
            <a:r>
              <a:rPr lang="de-DE" altLang="de-DE" sz="1400" dirty="0">
                <a:solidFill>
                  <a:srgbClr val="000000"/>
                </a:solidFill>
                <a:latin typeface="Futura-Light" pitchFamily="34" charset="0"/>
                <a:cs typeface="Arial" pitchFamily="34" charset="0"/>
              </a:rPr>
              <a:t> </a:t>
            </a:r>
            <a:r>
              <a:rPr lang="de-DE" altLang="de-DE" sz="1400" dirty="0" err="1">
                <a:solidFill>
                  <a:srgbClr val="000000"/>
                </a:solidFill>
                <a:latin typeface="Futura-Light" pitchFamily="34" charset="0"/>
                <a:cs typeface="Arial" pitchFamily="34" charset="0"/>
              </a:rPr>
              <a:t>manure</a:t>
            </a:r>
            <a:r>
              <a:rPr lang="de-DE" altLang="de-DE" sz="1400" dirty="0">
                <a:solidFill>
                  <a:srgbClr val="000000"/>
                </a:solidFill>
                <a:latin typeface="Futura-Light" pitchFamily="34" charset="0"/>
                <a:cs typeface="Arial" pitchFamily="34" charset="0"/>
              </a:rPr>
              <a:t>, </a:t>
            </a:r>
          </a:p>
          <a:p>
            <a:pPr lvl="0" defTabSz="914400" fontAlgn="base" hangingPunct="1">
              <a:spcBef>
                <a:spcPct val="0"/>
              </a:spcBef>
              <a:spcAft>
                <a:spcPct val="0"/>
              </a:spcAft>
              <a:tabLst>
                <a:tab pos="358775" algn="l"/>
              </a:tabLst>
            </a:pPr>
            <a:r>
              <a:rPr lang="de-DE" altLang="de-DE" sz="1400" dirty="0">
                <a:solidFill>
                  <a:srgbClr val="000000"/>
                </a:solidFill>
                <a:latin typeface="Futura-Light" pitchFamily="34" charset="0"/>
                <a:cs typeface="Arial" pitchFamily="34" charset="0"/>
              </a:rPr>
              <a:t>		gras </a:t>
            </a:r>
            <a:r>
              <a:rPr lang="de-DE" altLang="de-DE" sz="1400" dirty="0" err="1">
                <a:solidFill>
                  <a:srgbClr val="000000"/>
                </a:solidFill>
                <a:latin typeface="Futura-Light" pitchFamily="34" charset="0"/>
                <a:cs typeface="Arial" pitchFamily="34" charset="0"/>
              </a:rPr>
              <a:t>silage</a:t>
            </a:r>
            <a:r>
              <a:rPr lang="de-DE" altLang="de-DE" sz="1400" dirty="0">
                <a:solidFill>
                  <a:srgbClr val="000000"/>
                </a:solidFill>
                <a:latin typeface="Futura-Light" pitchFamily="34" charset="0"/>
                <a:cs typeface="Arial" pitchFamily="34" charset="0"/>
              </a:rPr>
              <a:t>, </a:t>
            </a:r>
            <a:r>
              <a:rPr lang="de-DE" altLang="de-DE" sz="1400" dirty="0" err="1">
                <a:solidFill>
                  <a:srgbClr val="000000"/>
                </a:solidFill>
                <a:latin typeface="Futura-Light" pitchFamily="34" charset="0"/>
                <a:cs typeface="Arial" pitchFamily="34" charset="0"/>
              </a:rPr>
              <a:t>corn</a:t>
            </a:r>
            <a:r>
              <a:rPr lang="de-DE" altLang="de-DE" sz="1400" dirty="0">
                <a:solidFill>
                  <a:srgbClr val="000000"/>
                </a:solidFill>
                <a:latin typeface="Futura-Light" pitchFamily="34" charset="0"/>
                <a:cs typeface="Arial" pitchFamily="34" charset="0"/>
              </a:rPr>
              <a:t> </a:t>
            </a:r>
            <a:r>
              <a:rPr lang="de-DE" altLang="de-DE" sz="1400" dirty="0" err="1">
                <a:solidFill>
                  <a:srgbClr val="000000"/>
                </a:solidFill>
                <a:latin typeface="Futura-Light" pitchFamily="34" charset="0"/>
                <a:cs typeface="Arial" pitchFamily="34" charset="0"/>
              </a:rPr>
              <a:t>silage</a:t>
            </a:r>
            <a:endParaRPr kumimoji="0" lang="de-DE" altLang="de-DE" sz="1400" b="0" i="0" u="none" strike="noStrike" cap="none" normalizeH="0" baseline="0" dirty="0">
              <a:ln>
                <a:noFill/>
              </a:ln>
              <a:solidFill>
                <a:srgbClr val="000000"/>
              </a:solidFill>
              <a:effectLst/>
              <a:latin typeface="Futura-Light"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800" b="0" i="0" u="none" strike="noStrike" cap="none" normalizeH="0" baseline="0" dirty="0">
              <a:ln>
                <a:noFill/>
              </a:ln>
              <a:solidFill>
                <a:schemeClr val="tx1"/>
              </a:solidFill>
              <a:effectLst/>
              <a:latin typeface="Arial" pitchFamily="34" charset="0"/>
              <a:cs typeface="Arial" pitchFamily="34" charset="0"/>
            </a:endParaRPr>
          </a:p>
        </p:txBody>
      </p:sp>
      <p:sp>
        <p:nvSpPr>
          <p:cNvPr id="45" name="Rectangle 4"/>
          <p:cNvSpPr/>
          <p:nvPr/>
        </p:nvSpPr>
        <p:spPr>
          <a:xfrm>
            <a:off x="-1" y="1539"/>
            <a:ext cx="1015200" cy="5143500"/>
          </a:xfrm>
          <a:prstGeom prst="rect">
            <a:avLst/>
          </a:prstGeom>
          <a:solidFill>
            <a:srgbClr val="7AB51D"/>
          </a:solidFill>
          <a:ln w="12700">
            <a:miter lim="400000"/>
          </a:ln>
        </p:spPr>
        <p:txBody>
          <a:bodyPr lIns="45719" rIns="45719" anchor="ctr"/>
          <a:lstStyle/>
          <a:p>
            <a:pPr algn="ctr">
              <a:defRPr>
                <a:solidFill>
                  <a:srgbClr val="FFFFFF"/>
                </a:solidFill>
              </a:defRPr>
            </a:pPr>
            <a:endParaRPr/>
          </a:p>
        </p:txBody>
      </p:sp>
      <p:sp>
        <p:nvSpPr>
          <p:cNvPr id="46" name="Textfeld 5"/>
          <p:cNvSpPr txBox="1"/>
          <p:nvPr/>
        </p:nvSpPr>
        <p:spPr>
          <a:xfrm rot="16200000">
            <a:off x="-1702492" y="2129908"/>
            <a:ext cx="4435883" cy="1200329"/>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lvl1pPr>
              <a:defRPr sz="3600">
                <a:solidFill>
                  <a:srgbClr val="FFFFFF"/>
                </a:solidFill>
                <a:latin typeface="TradeGothic"/>
                <a:ea typeface="TradeGothic"/>
                <a:cs typeface="TradeGothic"/>
                <a:sym typeface="TradeGothic"/>
              </a:defRPr>
            </a:lvl1pPr>
          </a:lstStyle>
          <a:p>
            <a:r>
              <a:rPr lang="de-DE" b="1" dirty="0"/>
              <a:t>SPRINKLED NOT STIRRED!</a:t>
            </a:r>
          </a:p>
          <a:p>
            <a:r>
              <a:rPr lang="de-DE" b="1" dirty="0"/>
              <a:t>PLANTS</a:t>
            </a:r>
            <a:endParaRPr b="1" dirty="0"/>
          </a:p>
        </p:txBody>
      </p:sp>
      <p:pic>
        <p:nvPicPr>
          <p:cNvPr id="2050" name="Picture 2" descr="V:\480 Teifelhart-Merching\2015-07-30 11.15.37.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132856" y="-1100658"/>
            <a:ext cx="2597583" cy="1948187"/>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V:\230 Merbitz\BS Merbitz\20131002_070551.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132856" y="931350"/>
            <a:ext cx="1928813" cy="257175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V:\230 Merbitz\BGA Merbitz_2014_07\20140701_210139.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342789" y="1914300"/>
            <a:ext cx="2803200" cy="1576800"/>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V:\230 Merbitz\2013 Behälterbau\2013-07-05_14-25-19_451.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342789" y="343230"/>
            <a:ext cx="2807051" cy="157680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V:\_Jens iPad\Fotos BW 2014_10\0L6B1550.jp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1015198" y="3491100"/>
            <a:ext cx="8128801" cy="165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6597468"/>
      </p:ext>
    </p:extLst>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1006541" y="339502"/>
            <a:ext cx="5336248" cy="1223963"/>
          </a:xfrm>
          <a:prstGeom prst="rect">
            <a:avLst/>
          </a:prstGeom>
          <a:solidFill>
            <a:srgbClr val="A6A6A6"/>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D2D2D2"/>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3600" b="0" i="0" u="none" strike="noStrike" cap="none" normalizeH="0" baseline="0" dirty="0">
                <a:ln>
                  <a:noFill/>
                </a:ln>
                <a:solidFill>
                  <a:srgbClr val="FFFFFF"/>
                </a:solidFill>
                <a:effectLst/>
                <a:latin typeface="TradeGothic" pitchFamily="2" charset="0"/>
                <a:cs typeface="Arial" pitchFamily="34" charset="0"/>
              </a:rPr>
              <a:t>SB maxi</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2000" b="0" i="0" u="none" strike="noStrike" cap="none" normalizeH="0" baseline="0" dirty="0">
                <a:ln>
                  <a:noFill/>
                </a:ln>
                <a:solidFill>
                  <a:srgbClr val="FFFFFF"/>
                </a:solidFill>
                <a:effectLst/>
                <a:latin typeface="Futura-Light" pitchFamily="34" charset="0"/>
                <a:cs typeface="Arial" pitchFamily="34" charset="0"/>
              </a:rPr>
              <a:t>The</a:t>
            </a:r>
            <a:r>
              <a:rPr kumimoji="0" lang="de-DE" altLang="de-DE" sz="2000" b="0" i="0" u="none" strike="noStrike" cap="none" normalizeH="0" dirty="0">
                <a:ln>
                  <a:noFill/>
                </a:ln>
                <a:solidFill>
                  <a:srgbClr val="FFFFFF"/>
                </a:solidFill>
                <a:effectLst/>
                <a:latin typeface="Futura-Light" pitchFamily="34" charset="0"/>
                <a:cs typeface="Arial" pitchFamily="34" charset="0"/>
              </a:rPr>
              <a:t> </a:t>
            </a:r>
            <a:r>
              <a:rPr kumimoji="0" lang="de-DE" altLang="de-DE" sz="2000" b="0" i="0" u="none" strike="noStrike" cap="none" normalizeH="0" dirty="0" err="1">
                <a:ln>
                  <a:noFill/>
                </a:ln>
                <a:solidFill>
                  <a:srgbClr val="FFFFFF"/>
                </a:solidFill>
                <a:effectLst/>
                <a:latin typeface="Futura-Light" pitchFamily="34" charset="0"/>
                <a:cs typeface="Arial" pitchFamily="34" charset="0"/>
              </a:rPr>
              <a:t>upper</a:t>
            </a:r>
            <a:r>
              <a:rPr kumimoji="0" lang="de-DE" altLang="de-DE" sz="2000" b="0" i="0" u="none" strike="noStrike" cap="none" normalizeH="0" dirty="0">
                <a:ln>
                  <a:noFill/>
                </a:ln>
                <a:solidFill>
                  <a:srgbClr val="FFFFFF"/>
                </a:solidFill>
                <a:effectLst/>
                <a:latin typeface="Futura-Light" pitchFamily="34" charset="0"/>
                <a:cs typeface="Arial" pitchFamily="34" charset="0"/>
              </a:rPr>
              <a:t> </a:t>
            </a:r>
            <a:r>
              <a:rPr kumimoji="0" lang="de-DE" altLang="de-DE" sz="2000" b="0" i="0" u="none" strike="noStrike" cap="none" normalizeH="0" dirty="0" err="1">
                <a:ln>
                  <a:noFill/>
                </a:ln>
                <a:solidFill>
                  <a:srgbClr val="FFFFFF"/>
                </a:solidFill>
                <a:effectLst/>
                <a:latin typeface="Futura-Light" pitchFamily="34" charset="0"/>
                <a:cs typeface="Arial" pitchFamily="34" charset="0"/>
              </a:rPr>
              <a:t>middle</a:t>
            </a:r>
            <a:r>
              <a:rPr kumimoji="0" lang="de-DE" altLang="de-DE" sz="2000" b="0" i="0" u="none" strike="noStrike" cap="none" normalizeH="0" dirty="0">
                <a:ln>
                  <a:noFill/>
                </a:ln>
                <a:solidFill>
                  <a:srgbClr val="FFFFFF"/>
                </a:solidFill>
                <a:effectLst/>
                <a:latin typeface="Futura-Light" pitchFamily="34" charset="0"/>
                <a:cs typeface="Arial" pitchFamily="34" charset="0"/>
              </a:rPr>
              <a:t> </a:t>
            </a:r>
            <a:r>
              <a:rPr kumimoji="0" lang="de-DE" altLang="de-DE" sz="2000" b="0" i="0" u="none" strike="noStrike" cap="none" normalizeH="0" dirty="0" err="1">
                <a:ln>
                  <a:noFill/>
                </a:ln>
                <a:solidFill>
                  <a:srgbClr val="FFFFFF"/>
                </a:solidFill>
                <a:effectLst/>
                <a:latin typeface="Futura-Light" pitchFamily="34" charset="0"/>
                <a:cs typeface="Arial" pitchFamily="34" charset="0"/>
              </a:rPr>
              <a:t>class</a:t>
            </a:r>
            <a:r>
              <a:rPr kumimoji="0" lang="de-DE" altLang="de-DE" sz="2000" b="0" i="0" u="none" strike="noStrike" cap="none" normalizeH="0" dirty="0">
                <a:ln>
                  <a:noFill/>
                </a:ln>
                <a:solidFill>
                  <a:srgbClr val="FFFFFF"/>
                </a:solidFill>
                <a:effectLst/>
                <a:latin typeface="Futura-Light" pitchFamily="34" charset="0"/>
                <a:cs typeface="Arial" pitchFamily="34" charset="0"/>
              </a:rPr>
              <a:t> </a:t>
            </a:r>
            <a:r>
              <a:rPr kumimoji="0" lang="de-DE" altLang="de-DE" sz="2000" b="0" i="0" u="none" strike="noStrike" cap="none" normalizeH="0" dirty="0" err="1">
                <a:ln>
                  <a:noFill/>
                </a:ln>
                <a:solidFill>
                  <a:srgbClr val="FFFFFF"/>
                </a:solidFill>
                <a:effectLst/>
                <a:latin typeface="Futura-Light" pitchFamily="34" charset="0"/>
                <a:cs typeface="Arial" pitchFamily="34" charset="0"/>
              </a:rPr>
              <a:t>with</a:t>
            </a:r>
            <a:r>
              <a:rPr kumimoji="0" lang="de-DE" altLang="de-DE" sz="2000" b="0" i="0" u="none" strike="noStrike" cap="none" normalizeH="0" dirty="0">
                <a:ln>
                  <a:noFill/>
                </a:ln>
                <a:solidFill>
                  <a:srgbClr val="FFFFFF"/>
                </a:solidFill>
                <a:effectLst/>
                <a:latin typeface="Futura-Light" pitchFamily="34" charset="0"/>
                <a:cs typeface="Arial" pitchFamily="34" charset="0"/>
              </a:rPr>
              <a:t> a </a:t>
            </a:r>
            <a:r>
              <a:rPr kumimoji="0" lang="de-DE" altLang="de-DE" sz="2000" b="0" i="0" u="none" strike="noStrike" cap="none" normalizeH="0" dirty="0" err="1">
                <a:ln>
                  <a:noFill/>
                </a:ln>
                <a:solidFill>
                  <a:srgbClr val="FFFFFF"/>
                </a:solidFill>
                <a:effectLst/>
                <a:latin typeface="Futura-Light" pitchFamily="34" charset="0"/>
                <a:cs typeface="Arial" pitchFamily="34" charset="0"/>
              </a:rPr>
              <a:t>spacious</a:t>
            </a:r>
            <a:r>
              <a:rPr kumimoji="0" lang="de-DE" altLang="de-DE" sz="2000" b="0" i="0" u="none" strike="noStrike" cap="none" normalizeH="0" dirty="0">
                <a:ln>
                  <a:noFill/>
                </a:ln>
                <a:solidFill>
                  <a:srgbClr val="FFFFFF"/>
                </a:solidFill>
                <a:effectLst/>
                <a:latin typeface="Futura-Light" pitchFamily="34" charset="0"/>
                <a:cs typeface="Arial" pitchFamily="34" charset="0"/>
              </a:rPr>
              <a:t> </a:t>
            </a:r>
            <a:r>
              <a:rPr kumimoji="0" lang="de-DE" altLang="de-DE" sz="2000" b="0" i="0" u="none" strike="noStrike" cap="none" normalizeH="0" dirty="0" err="1">
                <a:ln>
                  <a:noFill/>
                </a:ln>
                <a:solidFill>
                  <a:srgbClr val="FFFFFF"/>
                </a:solidFill>
                <a:effectLst/>
                <a:latin typeface="Futura-Light" pitchFamily="34" charset="0"/>
                <a:cs typeface="Arial" pitchFamily="34" charset="0"/>
              </a:rPr>
              <a:t>layout</a:t>
            </a:r>
            <a:endParaRPr kumimoji="0" lang="de-DE" altLang="de-DE" sz="2000" b="0" i="0" u="none" strike="noStrike" cap="none" normalizeH="0" baseline="0" dirty="0">
              <a:ln>
                <a:noFill/>
              </a:ln>
              <a:solidFill>
                <a:schemeClr val="tx1"/>
              </a:solidFill>
              <a:effectLst/>
              <a:latin typeface="Arial" pitchFamily="34" charset="0"/>
              <a:cs typeface="Arial" pitchFamily="34" charset="0"/>
            </a:endParaRPr>
          </a:p>
        </p:txBody>
      </p:sp>
      <p:sp>
        <p:nvSpPr>
          <p:cNvPr id="7" name="Text Box 8"/>
          <p:cNvSpPr txBox="1">
            <a:spLocks noChangeArrowheads="1"/>
          </p:cNvSpPr>
          <p:nvPr/>
        </p:nvSpPr>
        <p:spPr bwMode="auto">
          <a:xfrm>
            <a:off x="1252983" y="1563639"/>
            <a:ext cx="4975201" cy="19442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D2D2D2"/>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lang="de-DE" altLang="de-DE" sz="2200" b="1" dirty="0" err="1">
                <a:solidFill>
                  <a:srgbClr val="000000"/>
                </a:solidFill>
                <a:latin typeface="TradeGothic" pitchFamily="2" charset="0"/>
                <a:cs typeface="Arial" pitchFamily="34" charset="0"/>
              </a:rPr>
              <a:t>Technicals</a:t>
            </a:r>
            <a:r>
              <a:rPr lang="de-DE" altLang="de-DE" sz="2200" b="1" dirty="0">
                <a:solidFill>
                  <a:srgbClr val="000000"/>
                </a:solidFill>
                <a:latin typeface="TradeGothic" pitchFamily="2" charset="0"/>
                <a:cs typeface="Arial" pitchFamily="34" charset="0"/>
              </a:rPr>
              <a:t> Details</a:t>
            </a:r>
            <a:r>
              <a:rPr kumimoji="0" lang="de-DE" altLang="de-DE" sz="1400" b="1" i="0" u="none" strike="noStrike" cap="none" normalizeH="0" baseline="0" dirty="0">
                <a:ln>
                  <a:noFill/>
                </a:ln>
                <a:solidFill>
                  <a:srgbClr val="000000"/>
                </a:solidFill>
                <a:effectLst/>
                <a:latin typeface="TradeGothic" pitchFamily="2" charset="0"/>
                <a:cs typeface="Arial" pitchFamily="34" charset="0"/>
              </a:rPr>
              <a:t>: </a:t>
            </a:r>
          </a:p>
          <a:p>
            <a:pPr marL="361950" marR="0" lvl="0" algn="l" defTabSz="914400" rtl="0" eaLnBrk="1" fontAlgn="base" latinLnBrk="0" hangingPunct="1">
              <a:lnSpc>
                <a:spcPct val="100000"/>
              </a:lnSpc>
              <a:spcBef>
                <a:spcPct val="0"/>
              </a:spcBef>
              <a:spcAft>
                <a:spcPct val="0"/>
              </a:spcAft>
              <a:buClrTx/>
              <a:buSzTx/>
              <a:buFontTx/>
              <a:buNone/>
              <a:tabLst/>
            </a:pPr>
            <a:r>
              <a:rPr lang="de-DE" altLang="de-DE" sz="1600" dirty="0">
                <a:solidFill>
                  <a:srgbClr val="000000"/>
                </a:solidFill>
                <a:latin typeface="Futura-Light" pitchFamily="34" charset="0"/>
                <a:cs typeface="Arial" pitchFamily="34" charset="0"/>
              </a:rPr>
              <a:t>Site: DK – 9760 </a:t>
            </a:r>
            <a:r>
              <a:rPr lang="de-DE" altLang="de-DE" sz="1600" dirty="0" err="1">
                <a:solidFill>
                  <a:srgbClr val="000000"/>
                </a:solidFill>
                <a:latin typeface="Futura-Light" pitchFamily="34" charset="0"/>
                <a:cs typeface="Arial" pitchFamily="34" charset="0"/>
              </a:rPr>
              <a:t>Vraa</a:t>
            </a:r>
            <a:r>
              <a:rPr lang="de-DE" altLang="de-DE" sz="1600" b="1" dirty="0">
                <a:solidFill>
                  <a:srgbClr val="000000"/>
                </a:solidFill>
                <a:latin typeface="TradeGothic" pitchFamily="2" charset="0"/>
                <a:cs typeface="Arial" pitchFamily="34" charset="0"/>
              </a:rPr>
              <a:t>		</a:t>
            </a:r>
            <a:endParaRPr kumimoji="0" lang="de-DE" altLang="de-DE" sz="1600" b="1" i="0" u="none" strike="noStrike" cap="none" normalizeH="0" baseline="0" dirty="0">
              <a:ln>
                <a:noFill/>
              </a:ln>
              <a:solidFill>
                <a:srgbClr val="000000"/>
              </a:solidFill>
              <a:effectLst/>
              <a:latin typeface="TradeGothic" pitchFamily="2"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tab pos="358775" algn="l"/>
              </a:tabLst>
            </a:pPr>
            <a:r>
              <a:rPr kumimoji="0" lang="de-DE" altLang="de-DE" sz="1600" b="0" i="0" u="none" strike="noStrike" cap="none" normalizeH="0" baseline="0" dirty="0">
                <a:ln>
                  <a:noFill/>
                </a:ln>
                <a:solidFill>
                  <a:srgbClr val="000000"/>
                </a:solidFill>
                <a:effectLst/>
                <a:latin typeface="Futura-Light" pitchFamily="34" charset="0"/>
                <a:cs typeface="Arial" pitchFamily="34" charset="0"/>
              </a:rPr>
              <a:t>	Bio-CH4: 15</a:t>
            </a:r>
            <a:r>
              <a:rPr lang="de-DE" altLang="de-DE" sz="1600" dirty="0">
                <a:solidFill>
                  <a:srgbClr val="000000"/>
                </a:solidFill>
                <a:latin typeface="Futura-Light" pitchFamily="34" charset="0"/>
                <a:cs typeface="Arial" pitchFamily="34" charset="0"/>
              </a:rPr>
              <a:t>00 m³/h (3000m³Biogas/h = )</a:t>
            </a:r>
          </a:p>
          <a:p>
            <a:pPr marL="0" marR="0" lvl="0" indent="0" algn="l" defTabSz="914400" rtl="0" eaLnBrk="1" fontAlgn="base" latinLnBrk="0" hangingPunct="1">
              <a:lnSpc>
                <a:spcPct val="100000"/>
              </a:lnSpc>
              <a:spcBef>
                <a:spcPct val="0"/>
              </a:spcBef>
              <a:spcAft>
                <a:spcPct val="0"/>
              </a:spcAft>
              <a:buClrTx/>
              <a:buSzTx/>
              <a:buFontTx/>
              <a:buNone/>
              <a:tabLst>
                <a:tab pos="358775" algn="l"/>
              </a:tabLst>
            </a:pPr>
            <a:r>
              <a:rPr kumimoji="0" lang="de-DE" altLang="de-DE" sz="1600" b="0" i="0" u="none" strike="noStrike" cap="none" normalizeH="0" baseline="0" dirty="0">
                <a:ln>
                  <a:noFill/>
                </a:ln>
                <a:solidFill>
                  <a:srgbClr val="000000"/>
                </a:solidFill>
                <a:effectLst/>
                <a:latin typeface="Futura-Light" pitchFamily="34" charset="0"/>
                <a:cs typeface="Arial" pitchFamily="34" charset="0"/>
              </a:rPr>
              <a:t>	</a:t>
            </a:r>
            <a:r>
              <a:rPr lang="de-DE" altLang="de-DE" sz="1600" dirty="0" err="1">
                <a:solidFill>
                  <a:srgbClr val="000000"/>
                </a:solidFill>
                <a:latin typeface="Futura-Light" pitchFamily="34" charset="0"/>
                <a:cs typeface="Arial" pitchFamily="34" charset="0"/>
              </a:rPr>
              <a:t>commissioning</a:t>
            </a:r>
            <a:r>
              <a:rPr lang="de-DE" altLang="de-DE" sz="1600" dirty="0">
                <a:solidFill>
                  <a:srgbClr val="000000"/>
                </a:solidFill>
                <a:latin typeface="Futura-Light" pitchFamily="34" charset="0"/>
                <a:cs typeface="Arial" pitchFamily="34" charset="0"/>
              </a:rPr>
              <a:t>: 2017</a:t>
            </a:r>
          </a:p>
          <a:p>
            <a:pPr lvl="0" defTabSz="914400" fontAlgn="base" hangingPunct="1">
              <a:spcBef>
                <a:spcPct val="0"/>
              </a:spcBef>
              <a:spcAft>
                <a:spcPct val="0"/>
              </a:spcAft>
              <a:tabLst>
                <a:tab pos="358775" algn="l"/>
              </a:tabLst>
            </a:pPr>
            <a:r>
              <a:rPr kumimoji="0" lang="de-DE" altLang="de-DE" sz="1600" b="0" i="0" u="none" strike="noStrike" cap="none" normalizeH="0" baseline="0" dirty="0">
                <a:ln>
                  <a:noFill/>
                </a:ln>
                <a:solidFill>
                  <a:srgbClr val="000000"/>
                </a:solidFill>
                <a:effectLst/>
                <a:latin typeface="Futura-Light" pitchFamily="34" charset="0"/>
                <a:cs typeface="Arial" pitchFamily="34" charset="0"/>
              </a:rPr>
              <a:t>	</a:t>
            </a:r>
            <a:r>
              <a:rPr kumimoji="0" lang="de-DE" altLang="de-DE" sz="1600" b="0" i="0" u="none" strike="noStrike" cap="none" normalizeH="0" baseline="0" dirty="0" err="1">
                <a:ln>
                  <a:noFill/>
                </a:ln>
                <a:solidFill>
                  <a:srgbClr val="000000"/>
                </a:solidFill>
                <a:effectLst/>
                <a:latin typeface="Futura-Light" pitchFamily="34" charset="0"/>
                <a:cs typeface="Arial" pitchFamily="34" charset="0"/>
              </a:rPr>
              <a:t>input</a:t>
            </a:r>
            <a:r>
              <a:rPr kumimoji="0" lang="de-DE" altLang="de-DE" sz="1600" b="0" i="0" u="none" strike="noStrike" cap="none" normalizeH="0" dirty="0">
                <a:ln>
                  <a:noFill/>
                </a:ln>
                <a:solidFill>
                  <a:srgbClr val="000000"/>
                </a:solidFill>
                <a:effectLst/>
                <a:latin typeface="Futura-Light" pitchFamily="34" charset="0"/>
                <a:cs typeface="Arial" pitchFamily="34" charset="0"/>
              </a:rPr>
              <a:t> </a:t>
            </a:r>
            <a:r>
              <a:rPr kumimoji="0" lang="de-DE" altLang="de-DE" sz="1600" b="0" i="0" u="none" strike="noStrike" cap="none" normalizeH="0" dirty="0" err="1">
                <a:ln>
                  <a:noFill/>
                </a:ln>
                <a:solidFill>
                  <a:srgbClr val="000000"/>
                </a:solidFill>
                <a:effectLst/>
                <a:latin typeface="Futura-Light" pitchFamily="34" charset="0"/>
                <a:cs typeface="Arial" pitchFamily="34" charset="0"/>
              </a:rPr>
              <a:t>materials</a:t>
            </a:r>
            <a:r>
              <a:rPr kumimoji="0" lang="de-DE" altLang="de-DE" sz="1600" b="0" i="0" u="none" strike="noStrike" cap="none" normalizeH="0" dirty="0">
                <a:ln>
                  <a:noFill/>
                </a:ln>
                <a:solidFill>
                  <a:srgbClr val="000000"/>
                </a:solidFill>
                <a:effectLst/>
                <a:latin typeface="Futura-Light" pitchFamily="34" charset="0"/>
                <a:cs typeface="Arial" pitchFamily="34" charset="0"/>
              </a:rPr>
              <a:t>: </a:t>
            </a:r>
          </a:p>
          <a:p>
            <a:pPr lvl="0" defTabSz="914400" fontAlgn="base" hangingPunct="1">
              <a:spcBef>
                <a:spcPct val="0"/>
              </a:spcBef>
              <a:spcAft>
                <a:spcPct val="0"/>
              </a:spcAft>
              <a:tabLst>
                <a:tab pos="358775" algn="l"/>
              </a:tabLst>
            </a:pPr>
            <a:r>
              <a:rPr lang="de-DE" altLang="de-DE" sz="1600" dirty="0">
                <a:solidFill>
                  <a:srgbClr val="000000"/>
                </a:solidFill>
                <a:latin typeface="Futura-Light" pitchFamily="34" charset="0"/>
                <a:cs typeface="Arial" pitchFamily="34" charset="0"/>
              </a:rPr>
              <a:t>     		</a:t>
            </a:r>
            <a:r>
              <a:rPr kumimoji="0" lang="de-DE" altLang="de-DE" sz="1600" b="0" i="0" u="none" strike="noStrike" cap="none" normalizeH="0" dirty="0" err="1">
                <a:ln>
                  <a:noFill/>
                </a:ln>
                <a:solidFill>
                  <a:srgbClr val="000000"/>
                </a:solidFill>
                <a:effectLst/>
                <a:latin typeface="Futura-Light" pitchFamily="34" charset="0"/>
                <a:cs typeface="Arial" pitchFamily="34" charset="0"/>
              </a:rPr>
              <a:t>straw</a:t>
            </a:r>
            <a:r>
              <a:rPr kumimoji="0" lang="de-DE" altLang="de-DE" sz="1600" b="0" i="0" u="none" strike="noStrike" cap="none" normalizeH="0" dirty="0">
                <a:ln>
                  <a:noFill/>
                </a:ln>
                <a:solidFill>
                  <a:srgbClr val="000000"/>
                </a:solidFill>
                <a:effectLst/>
                <a:latin typeface="Futura-Light" pitchFamily="34" charset="0"/>
                <a:cs typeface="Arial" pitchFamily="34" charset="0"/>
              </a:rPr>
              <a:t>, </a:t>
            </a:r>
            <a:r>
              <a:rPr kumimoji="0" lang="de-DE" altLang="de-DE" sz="1600" b="0" i="0" u="none" strike="noStrike" cap="none" normalizeH="0" dirty="0" err="1">
                <a:ln>
                  <a:noFill/>
                </a:ln>
                <a:solidFill>
                  <a:srgbClr val="000000"/>
                </a:solidFill>
                <a:effectLst/>
                <a:latin typeface="Futura-Light" pitchFamily="34" charset="0"/>
                <a:cs typeface="Arial" pitchFamily="34" charset="0"/>
              </a:rPr>
              <a:t>beet</a:t>
            </a:r>
            <a:r>
              <a:rPr kumimoji="0" lang="de-DE" altLang="de-DE" sz="1600" b="0" i="0" u="none" strike="noStrike" cap="none" normalizeH="0" dirty="0">
                <a:ln>
                  <a:noFill/>
                </a:ln>
                <a:solidFill>
                  <a:srgbClr val="000000"/>
                </a:solidFill>
                <a:effectLst/>
                <a:latin typeface="Futura-Light" pitchFamily="34" charset="0"/>
                <a:cs typeface="Arial" pitchFamily="34" charset="0"/>
              </a:rPr>
              <a:t>, </a:t>
            </a:r>
            <a:r>
              <a:rPr kumimoji="0" lang="de-DE" altLang="de-DE" sz="1600" b="0" i="0" u="none" strike="noStrike" cap="none" normalizeH="0" dirty="0" err="1">
                <a:ln>
                  <a:noFill/>
                </a:ln>
                <a:solidFill>
                  <a:srgbClr val="000000"/>
                </a:solidFill>
                <a:effectLst/>
                <a:latin typeface="Futura-Light" pitchFamily="34" charset="0"/>
                <a:cs typeface="Arial" pitchFamily="34" charset="0"/>
              </a:rPr>
              <a:t>beet</a:t>
            </a:r>
            <a:r>
              <a:rPr kumimoji="0" lang="de-DE" altLang="de-DE" sz="1600" b="0" i="0" u="none" strike="noStrike" cap="none" normalizeH="0" dirty="0">
                <a:ln>
                  <a:noFill/>
                </a:ln>
                <a:solidFill>
                  <a:srgbClr val="000000"/>
                </a:solidFill>
                <a:effectLst/>
                <a:latin typeface="Futura-Light" pitchFamily="34" charset="0"/>
                <a:cs typeface="Arial" pitchFamily="34" charset="0"/>
              </a:rPr>
              <a:t> </a:t>
            </a:r>
            <a:r>
              <a:rPr kumimoji="0" lang="de-DE" altLang="de-DE" sz="1600" b="0" i="0" u="none" strike="noStrike" cap="none" normalizeH="0" dirty="0" err="1">
                <a:ln>
                  <a:noFill/>
                </a:ln>
                <a:solidFill>
                  <a:srgbClr val="000000"/>
                </a:solidFill>
                <a:effectLst/>
                <a:latin typeface="Futura-Light" pitchFamily="34" charset="0"/>
                <a:cs typeface="Arial" pitchFamily="34" charset="0"/>
              </a:rPr>
              <a:t>leaf</a:t>
            </a:r>
            <a:r>
              <a:rPr kumimoji="0" lang="de-DE" altLang="de-DE" sz="1600" b="0" i="0" u="none" strike="noStrike" cap="none" normalizeH="0" dirty="0">
                <a:ln>
                  <a:noFill/>
                </a:ln>
                <a:solidFill>
                  <a:srgbClr val="000000"/>
                </a:solidFill>
                <a:effectLst/>
                <a:latin typeface="Futura-Light" pitchFamily="34" charset="0"/>
                <a:cs typeface="Arial" pitchFamily="34" charset="0"/>
              </a:rPr>
              <a:t>, </a:t>
            </a:r>
            <a:r>
              <a:rPr kumimoji="0" lang="de-DE" altLang="de-DE" sz="1600" b="0" i="0" u="none" strike="noStrike" cap="none" normalizeH="0" dirty="0" err="1">
                <a:ln>
                  <a:noFill/>
                </a:ln>
                <a:solidFill>
                  <a:srgbClr val="000000"/>
                </a:solidFill>
                <a:effectLst/>
                <a:latin typeface="Futura-Light" pitchFamily="34" charset="0"/>
                <a:cs typeface="Arial" pitchFamily="34" charset="0"/>
              </a:rPr>
              <a:t>pig</a:t>
            </a:r>
            <a:r>
              <a:rPr kumimoji="0" lang="de-DE" altLang="de-DE" sz="1600" b="0" i="0" u="none" strike="noStrike" cap="none" normalizeH="0" dirty="0">
                <a:ln>
                  <a:noFill/>
                </a:ln>
                <a:solidFill>
                  <a:srgbClr val="000000"/>
                </a:solidFill>
                <a:effectLst/>
                <a:latin typeface="Futura-Light" pitchFamily="34" charset="0"/>
                <a:cs typeface="Arial" pitchFamily="34" charset="0"/>
              </a:rPr>
              <a:t> </a:t>
            </a:r>
            <a:r>
              <a:rPr kumimoji="0" lang="de-DE" altLang="de-DE" sz="1600" b="0" i="0" u="none" strike="noStrike" cap="none" normalizeH="0" dirty="0" err="1">
                <a:ln>
                  <a:noFill/>
                </a:ln>
                <a:solidFill>
                  <a:srgbClr val="000000"/>
                </a:solidFill>
                <a:effectLst/>
                <a:latin typeface="Futura-Light" pitchFamily="34" charset="0"/>
                <a:cs typeface="Arial" pitchFamily="34" charset="0"/>
              </a:rPr>
              <a:t>slurry</a:t>
            </a:r>
            <a:endParaRPr kumimoji="0" lang="de-DE" altLang="de-DE" sz="1600" b="0" i="0" u="none" strike="noStrike" cap="none" normalizeH="0" baseline="0" dirty="0">
              <a:ln>
                <a:noFill/>
              </a:ln>
              <a:solidFill>
                <a:schemeClr val="tx1"/>
              </a:solidFill>
              <a:effectLst/>
              <a:latin typeface="Arial" pitchFamily="34" charset="0"/>
              <a:cs typeface="Arial" pitchFamily="34" charset="0"/>
            </a:endParaRPr>
          </a:p>
        </p:txBody>
      </p:sp>
      <p:sp>
        <p:nvSpPr>
          <p:cNvPr id="45" name="Rectangle 4"/>
          <p:cNvSpPr/>
          <p:nvPr/>
        </p:nvSpPr>
        <p:spPr>
          <a:xfrm>
            <a:off x="-1" y="1539"/>
            <a:ext cx="1015200" cy="5143500"/>
          </a:xfrm>
          <a:prstGeom prst="rect">
            <a:avLst/>
          </a:prstGeom>
          <a:solidFill>
            <a:srgbClr val="7AB51D"/>
          </a:solidFill>
          <a:ln w="12700">
            <a:miter lim="400000"/>
          </a:ln>
        </p:spPr>
        <p:txBody>
          <a:bodyPr lIns="45719" rIns="45719" anchor="ctr"/>
          <a:lstStyle/>
          <a:p>
            <a:pPr algn="ctr">
              <a:defRPr>
                <a:solidFill>
                  <a:srgbClr val="FFFFFF"/>
                </a:solidFill>
              </a:defRPr>
            </a:pPr>
            <a:endParaRPr/>
          </a:p>
        </p:txBody>
      </p:sp>
      <p:sp>
        <p:nvSpPr>
          <p:cNvPr id="46" name="Textfeld 5"/>
          <p:cNvSpPr txBox="1"/>
          <p:nvPr/>
        </p:nvSpPr>
        <p:spPr>
          <a:xfrm rot="16200000">
            <a:off x="-1702492" y="2129908"/>
            <a:ext cx="4435883" cy="1200329"/>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lvl1pPr>
              <a:defRPr sz="3600">
                <a:solidFill>
                  <a:srgbClr val="FFFFFF"/>
                </a:solidFill>
                <a:latin typeface="TradeGothic"/>
                <a:ea typeface="TradeGothic"/>
                <a:cs typeface="TradeGothic"/>
                <a:sym typeface="TradeGothic"/>
              </a:defRPr>
            </a:lvl1pPr>
          </a:lstStyle>
          <a:p>
            <a:r>
              <a:rPr lang="de-DE" b="1" dirty="0"/>
              <a:t>SPRINKLED NOT STIRRED!</a:t>
            </a:r>
          </a:p>
          <a:p>
            <a:r>
              <a:rPr lang="de-DE" b="1" dirty="0"/>
              <a:t>PLANTS</a:t>
            </a:r>
            <a:endParaRPr b="1" dirty="0"/>
          </a:p>
        </p:txBody>
      </p:sp>
      <p:pic>
        <p:nvPicPr>
          <p:cNvPr id="4099" name="Picture 3" descr="V:\900 Vraa\2018_03 in Betrieb\DSC00469.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045006" y="-410062"/>
            <a:ext cx="2960290" cy="1973527"/>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V:\900 Vraa\2017_05_11 Baustelle\IMG_0232.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342789" y="339501"/>
            <a:ext cx="2801211" cy="158632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V:\900 Vraa\2017_08_27 Inbetriebnahme\20170824_110626.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341722" y="1925827"/>
            <a:ext cx="2802277" cy="1576800"/>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descr="V:\900 Vraa\2018_03 in Betrieb\DSC00473.JP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1006541" y="3491100"/>
            <a:ext cx="8245979" cy="165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0483921"/>
      </p:ext>
    </p:extLst>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xmlns="" id="{80936EDC-235D-455F-8098-EE6BA39AB8A4}"/>
              </a:ext>
            </a:extLst>
          </p:cNvPr>
          <p:cNvPicPr>
            <a:picLocks noChangeAspect="1"/>
          </p:cNvPicPr>
          <p:nvPr/>
        </p:nvPicPr>
        <p:blipFill rotWithShape="1">
          <a:blip r:embed="rId3">
            <a:extLst>
              <a:ext uri="{28A0092B-C50C-407E-A947-70E740481C1C}">
                <a14:useLocalDpi xmlns:a14="http://schemas.microsoft.com/office/drawing/2010/main" val="0"/>
              </a:ext>
            </a:extLst>
          </a:blip>
          <a:srcRect l="29555" b="56152"/>
          <a:stretch/>
        </p:blipFill>
        <p:spPr>
          <a:xfrm>
            <a:off x="1015199" y="3146526"/>
            <a:ext cx="5357001" cy="1996973"/>
          </a:xfrm>
          <a:prstGeom prst="rect">
            <a:avLst/>
          </a:prstGeom>
        </p:spPr>
      </p:pic>
      <p:sp>
        <p:nvSpPr>
          <p:cNvPr id="3" name="Text Box 5"/>
          <p:cNvSpPr txBox="1">
            <a:spLocks noChangeArrowheads="1"/>
          </p:cNvSpPr>
          <p:nvPr/>
        </p:nvSpPr>
        <p:spPr bwMode="auto">
          <a:xfrm>
            <a:off x="1006541" y="339502"/>
            <a:ext cx="5652000" cy="1223963"/>
          </a:xfrm>
          <a:prstGeom prst="rect">
            <a:avLst/>
          </a:prstGeom>
          <a:solidFill>
            <a:srgbClr val="A6A6A6"/>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D2D2D2"/>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3600" b="0" i="0" u="none" strike="noStrike" cap="none" normalizeH="0" baseline="0" dirty="0">
                <a:ln>
                  <a:noFill/>
                </a:ln>
                <a:solidFill>
                  <a:srgbClr val="FFFFFF"/>
                </a:solidFill>
                <a:effectLst/>
                <a:latin typeface="TradeGothic" pitchFamily="2" charset="0"/>
                <a:cs typeface="Arial" pitchFamily="34" charset="0"/>
              </a:rPr>
              <a:t>EXAMPLE FOR AN PLANT DESIGN </a:t>
            </a:r>
            <a:r>
              <a:rPr kumimoji="0" lang="de-DE" altLang="de-DE" sz="3600" b="0" i="0" u="none" strike="noStrike" cap="none" normalizeH="0" baseline="0" dirty="0" err="1">
                <a:ln>
                  <a:noFill/>
                </a:ln>
                <a:solidFill>
                  <a:srgbClr val="FFFFFF"/>
                </a:solidFill>
                <a:effectLst/>
                <a:latin typeface="TradeGothic" pitchFamily="2" charset="0"/>
                <a:cs typeface="Arial" pitchFamily="34" charset="0"/>
              </a:rPr>
              <a:t>SBmega</a:t>
            </a:r>
            <a:endParaRPr kumimoji="0" lang="en-GB" altLang="de-DE" sz="2200" b="0" i="0" u="none" strike="noStrike" cap="none" normalizeH="0" baseline="0" dirty="0">
              <a:ln>
                <a:noFill/>
              </a:ln>
              <a:solidFill>
                <a:schemeClr val="tx1"/>
              </a:solidFill>
              <a:effectLst/>
              <a:latin typeface="Arial" pitchFamily="34" charset="0"/>
              <a:cs typeface="Arial" pitchFamily="34" charset="0"/>
            </a:endParaRPr>
          </a:p>
        </p:txBody>
      </p:sp>
      <p:sp>
        <p:nvSpPr>
          <p:cNvPr id="7" name="Text Box 8"/>
          <p:cNvSpPr txBox="1">
            <a:spLocks noChangeArrowheads="1"/>
          </p:cNvSpPr>
          <p:nvPr/>
        </p:nvSpPr>
        <p:spPr bwMode="auto">
          <a:xfrm>
            <a:off x="1252983" y="1563639"/>
            <a:ext cx="5405556" cy="4320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D2D2D2"/>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800" b="0" i="0" u="none" strike="noStrike" cap="none" normalizeH="0" baseline="0" dirty="0">
              <a:ln>
                <a:noFill/>
              </a:ln>
              <a:solidFill>
                <a:schemeClr val="tx1"/>
              </a:solidFill>
              <a:effectLst/>
              <a:latin typeface="Arial" pitchFamily="34" charset="0"/>
              <a:cs typeface="Arial" pitchFamily="34" charset="0"/>
            </a:endParaRPr>
          </a:p>
        </p:txBody>
      </p:sp>
      <p:sp>
        <p:nvSpPr>
          <p:cNvPr id="45" name="Rectangle 4"/>
          <p:cNvSpPr/>
          <p:nvPr/>
        </p:nvSpPr>
        <p:spPr>
          <a:xfrm>
            <a:off x="-1" y="1539"/>
            <a:ext cx="1015200" cy="5143500"/>
          </a:xfrm>
          <a:prstGeom prst="rect">
            <a:avLst/>
          </a:prstGeom>
          <a:solidFill>
            <a:srgbClr val="7AB51D"/>
          </a:solidFill>
          <a:ln w="12700">
            <a:miter lim="400000"/>
          </a:ln>
        </p:spPr>
        <p:txBody>
          <a:bodyPr lIns="45719" rIns="45719" anchor="ctr"/>
          <a:lstStyle/>
          <a:p>
            <a:pPr algn="ctr">
              <a:defRPr>
                <a:solidFill>
                  <a:srgbClr val="FFFFFF"/>
                </a:solidFill>
              </a:defRPr>
            </a:pPr>
            <a:endParaRPr dirty="0"/>
          </a:p>
        </p:txBody>
      </p:sp>
      <p:sp>
        <p:nvSpPr>
          <p:cNvPr id="46" name="Textfeld 5"/>
          <p:cNvSpPr txBox="1"/>
          <p:nvPr/>
        </p:nvSpPr>
        <p:spPr>
          <a:xfrm rot="16200000">
            <a:off x="-1702492" y="2129908"/>
            <a:ext cx="4435883" cy="1200329"/>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lvl1pPr>
              <a:defRPr sz="3600">
                <a:solidFill>
                  <a:srgbClr val="FFFFFF"/>
                </a:solidFill>
                <a:latin typeface="TradeGothic"/>
                <a:ea typeface="TradeGothic"/>
                <a:cs typeface="TradeGothic"/>
                <a:sym typeface="TradeGothic"/>
              </a:defRPr>
            </a:lvl1pPr>
          </a:lstStyle>
          <a:p>
            <a:r>
              <a:rPr lang="de-DE" b="1" dirty="0"/>
              <a:t>SPRINKLED NOT STIRRED!</a:t>
            </a:r>
          </a:p>
          <a:p>
            <a:r>
              <a:rPr lang="de-DE" b="1" dirty="0"/>
              <a:t>EXAMPLE FOR AN DESIGN</a:t>
            </a:r>
            <a:endParaRPr b="1" dirty="0"/>
          </a:p>
        </p:txBody>
      </p:sp>
      <p:pic>
        <p:nvPicPr>
          <p:cNvPr id="12" name="Grafik 11">
            <a:extLst>
              <a:ext uri="{FF2B5EF4-FFF2-40B4-BE49-F238E27FC236}">
                <a16:creationId xmlns:a16="http://schemas.microsoft.com/office/drawing/2014/main" xmlns="" id="{44ACE61C-A505-4298-94A8-7ECBFD54E60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218" t="7901" r="7919" b="7940"/>
          <a:stretch/>
        </p:blipFill>
        <p:spPr>
          <a:xfrm>
            <a:off x="6464411" y="3651459"/>
            <a:ext cx="2638218" cy="1459790"/>
          </a:xfrm>
          <a:prstGeom prst="rect">
            <a:avLst/>
          </a:prstGeom>
        </p:spPr>
      </p:pic>
      <p:pic>
        <p:nvPicPr>
          <p:cNvPr id="21" name="Grafik 20">
            <a:extLst>
              <a:ext uri="{FF2B5EF4-FFF2-40B4-BE49-F238E27FC236}">
                <a16:creationId xmlns:a16="http://schemas.microsoft.com/office/drawing/2014/main" xmlns="" id="{F0DACCBF-2904-4CBF-8126-CA59E022E4D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0563" r="18655" b="19201"/>
          <a:stretch/>
        </p:blipFill>
        <p:spPr>
          <a:xfrm>
            <a:off x="6464411" y="2139702"/>
            <a:ext cx="2638218" cy="1345851"/>
          </a:xfrm>
          <a:prstGeom prst="rect">
            <a:avLst/>
          </a:prstGeom>
        </p:spPr>
      </p:pic>
      <p:sp>
        <p:nvSpPr>
          <p:cNvPr id="20" name="Text Box 8">
            <a:extLst>
              <a:ext uri="{FF2B5EF4-FFF2-40B4-BE49-F238E27FC236}">
                <a16:creationId xmlns:a16="http://schemas.microsoft.com/office/drawing/2014/main" xmlns="" id="{A8C255C4-D328-4D4B-9E71-78A276699B06}"/>
              </a:ext>
            </a:extLst>
          </p:cNvPr>
          <p:cNvSpPr txBox="1">
            <a:spLocks noChangeArrowheads="1"/>
          </p:cNvSpPr>
          <p:nvPr/>
        </p:nvSpPr>
        <p:spPr bwMode="auto">
          <a:xfrm>
            <a:off x="1252983" y="1590701"/>
            <a:ext cx="4975201" cy="2034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D2D2D2"/>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lang="de-DE" altLang="de-DE" sz="2200" b="1" dirty="0">
                <a:solidFill>
                  <a:srgbClr val="000000"/>
                </a:solidFill>
                <a:latin typeface="TradeGothic" pitchFamily="2" charset="0"/>
                <a:cs typeface="Arial" pitchFamily="34" charset="0"/>
              </a:rPr>
              <a:t>General </a:t>
            </a:r>
            <a:r>
              <a:rPr lang="de-DE" altLang="de-DE" sz="2200" b="1" dirty="0" err="1">
                <a:solidFill>
                  <a:srgbClr val="000000"/>
                </a:solidFill>
                <a:latin typeface="TradeGothic" pitchFamily="2" charset="0"/>
                <a:cs typeface="Arial" pitchFamily="34" charset="0"/>
              </a:rPr>
              <a:t>details</a:t>
            </a:r>
            <a:r>
              <a:rPr kumimoji="0" lang="de-DE" altLang="de-DE" sz="2200" b="1" i="0" u="none" strike="noStrike" cap="none" normalizeH="0" baseline="0" dirty="0">
                <a:ln>
                  <a:noFill/>
                </a:ln>
                <a:solidFill>
                  <a:srgbClr val="000000"/>
                </a:solidFill>
                <a:effectLst/>
                <a:latin typeface="TradeGothic" pitchFamily="2" charset="0"/>
                <a:cs typeface="Arial" pitchFamily="34" charset="0"/>
              </a:rPr>
              <a:t>:</a:t>
            </a:r>
          </a:p>
          <a:p>
            <a:pPr marL="0" marR="0" lvl="0" indent="0" algn="l" defTabSz="914400" rtl="0" eaLnBrk="1" fontAlgn="base" latinLnBrk="0" hangingPunct="1">
              <a:lnSpc>
                <a:spcPct val="100000"/>
              </a:lnSpc>
              <a:spcBef>
                <a:spcPct val="0"/>
              </a:spcBef>
              <a:spcAft>
                <a:spcPts val="1000"/>
              </a:spcAft>
              <a:buClrTx/>
              <a:buSzTx/>
              <a:buFontTx/>
              <a:buNone/>
              <a:tabLst/>
            </a:pPr>
            <a:r>
              <a:rPr lang="de-DE" altLang="de-DE" sz="1600" dirty="0">
                <a:solidFill>
                  <a:srgbClr val="000000"/>
                </a:solidFill>
                <a:latin typeface="Futura-Light" panose="020B0400000000000000" pitchFamily="34" charset="0"/>
                <a:cs typeface="Arial" pitchFamily="34" charset="0"/>
              </a:rPr>
              <a:t>Sizes </a:t>
            </a:r>
            <a:r>
              <a:rPr lang="de-DE" altLang="de-DE" sz="1600" dirty="0" err="1">
                <a:solidFill>
                  <a:srgbClr val="000000"/>
                </a:solidFill>
                <a:latin typeface="Futura-Light" panose="020B0400000000000000" pitchFamily="34" charset="0"/>
                <a:cs typeface="Arial" pitchFamily="34" charset="0"/>
              </a:rPr>
              <a:t>of</a:t>
            </a:r>
            <a:r>
              <a:rPr lang="de-DE" altLang="de-DE" sz="1600" dirty="0">
                <a:solidFill>
                  <a:srgbClr val="000000"/>
                </a:solidFill>
                <a:latin typeface="Futura-Light" panose="020B0400000000000000" pitchFamily="34" charset="0"/>
                <a:cs typeface="Arial" pitchFamily="34" charset="0"/>
              </a:rPr>
              <a:t> </a:t>
            </a:r>
            <a:r>
              <a:rPr lang="de-DE" altLang="de-DE" sz="1600" dirty="0" err="1">
                <a:solidFill>
                  <a:srgbClr val="000000"/>
                </a:solidFill>
                <a:latin typeface="Futura-Light" panose="020B0400000000000000" pitchFamily="34" charset="0"/>
                <a:cs typeface="Arial" pitchFamily="34" charset="0"/>
              </a:rPr>
              <a:t>digester</a:t>
            </a:r>
            <a:r>
              <a:rPr lang="de-DE" altLang="de-DE" sz="1600" dirty="0">
                <a:solidFill>
                  <a:srgbClr val="000000"/>
                </a:solidFill>
                <a:latin typeface="Futura-Light" panose="020B0400000000000000" pitchFamily="34" charset="0"/>
                <a:cs typeface="Arial" pitchFamily="34" charset="0"/>
              </a:rPr>
              <a:t>: </a:t>
            </a:r>
          </a:p>
          <a:p>
            <a:pPr marL="0" marR="0" lvl="0" indent="0" algn="l" defTabSz="914400" rtl="0" eaLnBrk="1" fontAlgn="base" latinLnBrk="0" hangingPunct="1">
              <a:lnSpc>
                <a:spcPct val="100000"/>
              </a:lnSpc>
              <a:spcBef>
                <a:spcPct val="0"/>
              </a:spcBef>
              <a:spcAft>
                <a:spcPts val="1000"/>
              </a:spcAft>
              <a:buClrTx/>
              <a:buSzTx/>
              <a:buFontTx/>
              <a:buNone/>
              <a:tabLst/>
            </a:pPr>
            <a:r>
              <a:rPr lang="de-DE" altLang="de-DE" sz="1600" dirty="0">
                <a:solidFill>
                  <a:srgbClr val="000000"/>
                </a:solidFill>
                <a:latin typeface="Futura-Light" panose="020B0400000000000000" pitchFamily="34" charset="0"/>
                <a:cs typeface="Arial" pitchFamily="34" charset="0"/>
              </a:rPr>
              <a:t>	Ø 42m, </a:t>
            </a:r>
            <a:r>
              <a:rPr lang="de-DE" altLang="de-DE" sz="1600" dirty="0" err="1">
                <a:solidFill>
                  <a:srgbClr val="000000"/>
                </a:solidFill>
                <a:latin typeface="Futura-Light" panose="020B0400000000000000" pitchFamily="34" charset="0"/>
                <a:cs typeface="Arial" pitchFamily="34" charset="0"/>
              </a:rPr>
              <a:t>heigt</a:t>
            </a:r>
            <a:r>
              <a:rPr lang="de-DE" altLang="de-DE" sz="1600" dirty="0">
                <a:solidFill>
                  <a:srgbClr val="000000"/>
                </a:solidFill>
                <a:latin typeface="Futura-Light" panose="020B0400000000000000" pitchFamily="34" charset="0"/>
                <a:cs typeface="Arial" pitchFamily="34" charset="0"/>
              </a:rPr>
              <a:t> 8m</a:t>
            </a:r>
          </a:p>
          <a:p>
            <a:pPr marL="0" marR="0" lvl="0" indent="0" algn="l" defTabSz="914400" rtl="0" eaLnBrk="1" fontAlgn="base" latinLnBrk="0" hangingPunct="1">
              <a:lnSpc>
                <a:spcPct val="100000"/>
              </a:lnSpc>
              <a:spcBef>
                <a:spcPct val="0"/>
              </a:spcBef>
              <a:spcAft>
                <a:spcPts val="1000"/>
              </a:spcAft>
              <a:buClrTx/>
              <a:buSzTx/>
              <a:buFontTx/>
              <a:buNone/>
              <a:tabLst/>
            </a:pPr>
            <a:r>
              <a:rPr kumimoji="0" lang="de-DE" altLang="de-DE" sz="1600" i="0" u="none" strike="noStrike" cap="none" normalizeH="0" baseline="0" dirty="0">
                <a:ln>
                  <a:noFill/>
                </a:ln>
                <a:solidFill>
                  <a:srgbClr val="000000"/>
                </a:solidFill>
                <a:effectLst/>
                <a:latin typeface="Futura-Light" panose="020B0400000000000000" pitchFamily="34" charset="0"/>
                <a:cs typeface="Arial" pitchFamily="34" charset="0"/>
              </a:rPr>
              <a:t>Size </a:t>
            </a:r>
            <a:r>
              <a:rPr kumimoji="0" lang="de-DE" altLang="de-DE" sz="1600" i="0" u="none" strike="noStrike" cap="none" normalizeH="0" baseline="0" dirty="0" err="1">
                <a:ln>
                  <a:noFill/>
                </a:ln>
                <a:solidFill>
                  <a:srgbClr val="000000"/>
                </a:solidFill>
                <a:effectLst/>
                <a:latin typeface="Futura-Light" panose="020B0400000000000000" pitchFamily="34" charset="0"/>
                <a:cs typeface="Arial" pitchFamily="34" charset="0"/>
              </a:rPr>
              <a:t>of</a:t>
            </a:r>
            <a:r>
              <a:rPr kumimoji="0" lang="de-DE" altLang="de-DE" sz="1600" i="0" u="none" strike="noStrike" cap="none" normalizeH="0" baseline="0" dirty="0">
                <a:ln>
                  <a:noFill/>
                </a:ln>
                <a:solidFill>
                  <a:srgbClr val="000000"/>
                </a:solidFill>
                <a:effectLst/>
                <a:latin typeface="Futura-Light" panose="020B0400000000000000" pitchFamily="34" charset="0"/>
                <a:cs typeface="Arial" pitchFamily="34" charset="0"/>
              </a:rPr>
              <a:t> </a:t>
            </a:r>
            <a:r>
              <a:rPr kumimoji="0" lang="de-DE" altLang="de-DE" sz="1600" i="0" u="none" strike="noStrike" cap="none" normalizeH="0" baseline="0" dirty="0" err="1">
                <a:ln>
                  <a:noFill/>
                </a:ln>
                <a:solidFill>
                  <a:srgbClr val="000000"/>
                </a:solidFill>
                <a:effectLst/>
                <a:latin typeface="Futura-Light" panose="020B0400000000000000" pitchFamily="34" charset="0"/>
                <a:cs typeface="Arial" pitchFamily="34" charset="0"/>
              </a:rPr>
              <a:t>multi</a:t>
            </a:r>
            <a:r>
              <a:rPr kumimoji="0" lang="de-DE" altLang="de-DE" sz="1600" i="0" u="none" strike="noStrike" cap="none" normalizeH="0" baseline="0" dirty="0">
                <a:ln>
                  <a:noFill/>
                </a:ln>
                <a:solidFill>
                  <a:srgbClr val="000000"/>
                </a:solidFill>
                <a:effectLst/>
                <a:latin typeface="Futura-Light" panose="020B0400000000000000" pitchFamily="34" charset="0"/>
                <a:cs typeface="Arial" pitchFamily="34" charset="0"/>
              </a:rPr>
              <a:t> </a:t>
            </a:r>
            <a:r>
              <a:rPr kumimoji="0" lang="de-DE" altLang="de-DE" sz="1600" i="0" u="none" strike="noStrike" cap="none" normalizeH="0" baseline="0" dirty="0" err="1">
                <a:ln>
                  <a:noFill/>
                </a:ln>
                <a:solidFill>
                  <a:srgbClr val="000000"/>
                </a:solidFill>
                <a:effectLst/>
                <a:latin typeface="Futura-Light" panose="020B0400000000000000" pitchFamily="34" charset="0"/>
                <a:cs typeface="Arial" pitchFamily="34" charset="0"/>
              </a:rPr>
              <a:t>functional</a:t>
            </a:r>
            <a:r>
              <a:rPr kumimoji="0" lang="de-DE" altLang="de-DE" sz="1600" i="0" u="none" strike="noStrike" cap="none" normalizeH="0" baseline="0" dirty="0">
                <a:ln>
                  <a:noFill/>
                </a:ln>
                <a:solidFill>
                  <a:srgbClr val="000000"/>
                </a:solidFill>
                <a:effectLst/>
                <a:latin typeface="Futura-Light" panose="020B0400000000000000" pitchFamily="34" charset="0"/>
                <a:cs typeface="Arial" pitchFamily="34" charset="0"/>
              </a:rPr>
              <a:t> hall: </a:t>
            </a:r>
          </a:p>
          <a:p>
            <a:pPr marL="0" marR="0" lvl="0" indent="0" algn="l" defTabSz="914400" rtl="0" eaLnBrk="1" fontAlgn="base" latinLnBrk="0" hangingPunct="1">
              <a:lnSpc>
                <a:spcPct val="100000"/>
              </a:lnSpc>
              <a:spcBef>
                <a:spcPct val="0"/>
              </a:spcBef>
              <a:spcAft>
                <a:spcPts val="1000"/>
              </a:spcAft>
              <a:buClrTx/>
              <a:buSzTx/>
              <a:buFontTx/>
              <a:buNone/>
              <a:tabLst/>
            </a:pPr>
            <a:r>
              <a:rPr lang="de-DE" altLang="de-DE" sz="1600" dirty="0">
                <a:solidFill>
                  <a:srgbClr val="000000"/>
                </a:solidFill>
                <a:latin typeface="Futura-Light" panose="020B0400000000000000" pitchFamily="34" charset="0"/>
                <a:cs typeface="Arial" pitchFamily="34" charset="0"/>
              </a:rPr>
              <a:t>	</a:t>
            </a:r>
            <a:r>
              <a:rPr kumimoji="0" lang="de-DE" altLang="de-DE" sz="1600" i="0" u="none" strike="noStrike" cap="none" normalizeH="0" baseline="0" dirty="0">
                <a:ln>
                  <a:noFill/>
                </a:ln>
                <a:solidFill>
                  <a:srgbClr val="000000"/>
                </a:solidFill>
                <a:effectLst/>
                <a:latin typeface="Futura-Light" panose="020B0400000000000000" pitchFamily="34" charset="0"/>
                <a:cs typeface="Arial" pitchFamily="34" charset="0"/>
              </a:rPr>
              <a:t>72m x 70m </a:t>
            </a:r>
          </a:p>
          <a:p>
            <a:pPr marL="361950" marR="0" lvl="0" algn="l" defTabSz="914400" rtl="0" eaLnBrk="1" fontAlgn="base" latinLnBrk="0" hangingPunct="1">
              <a:lnSpc>
                <a:spcPct val="100000"/>
              </a:lnSpc>
              <a:spcBef>
                <a:spcPct val="0"/>
              </a:spcBef>
              <a:spcAft>
                <a:spcPts val="600"/>
              </a:spcAft>
              <a:buClrTx/>
              <a:buSzTx/>
              <a:buFontTx/>
              <a:buNone/>
              <a:tabLst/>
            </a:pPr>
            <a:endParaRPr kumimoji="0" lang="de-DE" altLang="de-DE" sz="1600" b="1" i="0" u="none" strike="noStrike" cap="none" normalizeH="0" baseline="0" dirty="0">
              <a:ln>
                <a:noFill/>
              </a:ln>
              <a:solidFill>
                <a:srgbClr val="000000"/>
              </a:solidFill>
              <a:effectLst/>
              <a:latin typeface="TradeGothic" pitchFamily="2" charset="0"/>
              <a:cs typeface="Arial" pitchFamily="34" charset="0"/>
            </a:endParaRPr>
          </a:p>
          <a:p>
            <a:pPr marL="0" marR="0" lvl="0" indent="0" algn="l" defTabSz="914400" rtl="0" eaLnBrk="1" fontAlgn="base" latinLnBrk="0" hangingPunct="1">
              <a:lnSpc>
                <a:spcPct val="100000"/>
              </a:lnSpc>
              <a:spcBef>
                <a:spcPct val="0"/>
              </a:spcBef>
              <a:spcAft>
                <a:spcPts val="600"/>
              </a:spcAft>
              <a:buClrTx/>
              <a:buSzTx/>
              <a:buFontTx/>
              <a:buNone/>
              <a:tabLst>
                <a:tab pos="358775" algn="l"/>
              </a:tabLst>
            </a:pPr>
            <a:r>
              <a:rPr kumimoji="0" lang="de-DE" altLang="de-DE" sz="1600" b="0" i="0" u="none" strike="noStrike" cap="none" normalizeH="0" baseline="0" dirty="0">
                <a:ln>
                  <a:noFill/>
                </a:ln>
                <a:solidFill>
                  <a:srgbClr val="000000"/>
                </a:solidFill>
                <a:effectLst/>
                <a:latin typeface="Futura-Light" pitchFamily="34" charset="0"/>
                <a:cs typeface="Arial" pitchFamily="34" charset="0"/>
              </a:rPr>
              <a:t>	</a:t>
            </a:r>
            <a:endParaRPr kumimoji="0" lang="de-DE" altLang="de-DE" sz="1600" b="0" i="0" u="none" strike="noStrike" cap="none" normalizeH="0" baseline="0" dirty="0">
              <a:ln>
                <a:noFill/>
              </a:ln>
              <a:solidFill>
                <a:schemeClr val="tx1"/>
              </a:solidFill>
              <a:effectLst/>
              <a:latin typeface="Arial" pitchFamily="34" charset="0"/>
              <a:cs typeface="Arial" pitchFamily="34" charset="0"/>
            </a:endParaRPr>
          </a:p>
        </p:txBody>
      </p:sp>
      <p:pic>
        <p:nvPicPr>
          <p:cNvPr id="16" name="Grafik 15">
            <a:extLst>
              <a:ext uri="{FF2B5EF4-FFF2-40B4-BE49-F238E27FC236}">
                <a16:creationId xmlns:a16="http://schemas.microsoft.com/office/drawing/2014/main" xmlns="" id="{31D94232-C1C4-47AD-BDA7-B805A0379DB8}"/>
              </a:ext>
            </a:extLst>
          </p:cNvPr>
          <p:cNvPicPr>
            <a:picLocks noChangeAspect="1"/>
          </p:cNvPicPr>
          <p:nvPr/>
        </p:nvPicPr>
        <p:blipFill>
          <a:blip r:embed="rId6"/>
          <a:stretch>
            <a:fillRect/>
          </a:stretch>
        </p:blipFill>
        <p:spPr>
          <a:xfrm rot="16377622">
            <a:off x="9479157" y="1827085"/>
            <a:ext cx="2017479" cy="1504471"/>
          </a:xfrm>
          <a:prstGeom prst="rect">
            <a:avLst/>
          </a:prstGeom>
        </p:spPr>
      </p:pic>
      <p:pic>
        <p:nvPicPr>
          <p:cNvPr id="5" name="Grafik 4">
            <a:extLst>
              <a:ext uri="{FF2B5EF4-FFF2-40B4-BE49-F238E27FC236}">
                <a16:creationId xmlns:a16="http://schemas.microsoft.com/office/drawing/2014/main" xmlns="" id="{3C40E977-C144-4E3D-8F27-785772344438}"/>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17801"/>
          <a:stretch/>
        </p:blipFill>
        <p:spPr>
          <a:xfrm>
            <a:off x="6464411" y="332689"/>
            <a:ext cx="2638218" cy="1298765"/>
          </a:xfrm>
          <a:prstGeom prst="rect">
            <a:avLst/>
          </a:prstGeom>
        </p:spPr>
      </p:pic>
    </p:spTree>
    <p:extLst>
      <p:ext uri="{BB962C8B-B14F-4D97-AF65-F5344CB8AC3E}">
        <p14:creationId xmlns:p14="http://schemas.microsoft.com/office/powerpoint/2010/main" val="1993643430"/>
      </p:ext>
    </p:extLst>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1006541" y="339502"/>
            <a:ext cx="5336248" cy="1223963"/>
          </a:xfrm>
          <a:prstGeom prst="rect">
            <a:avLst/>
          </a:prstGeom>
          <a:solidFill>
            <a:srgbClr val="A6A6A6"/>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D2D2D2"/>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3600" b="0" i="0" u="none" strike="noStrike" cap="none" normalizeH="0" baseline="0" dirty="0">
                <a:ln>
                  <a:noFill/>
                </a:ln>
                <a:solidFill>
                  <a:srgbClr val="FFFFFF"/>
                </a:solidFill>
                <a:effectLst/>
                <a:latin typeface="TradeGothic" pitchFamily="2" charset="0"/>
                <a:cs typeface="Arial" pitchFamily="34" charset="0"/>
              </a:rPr>
              <a:t>SB maxi</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2000" b="0" i="0" u="none" strike="noStrike" cap="none" normalizeH="0" baseline="0" dirty="0">
                <a:ln>
                  <a:noFill/>
                </a:ln>
                <a:solidFill>
                  <a:srgbClr val="FFFFFF"/>
                </a:solidFill>
                <a:effectLst/>
                <a:latin typeface="Futura-Light" pitchFamily="34" charset="0"/>
                <a:cs typeface="Arial" pitchFamily="34" charset="0"/>
              </a:rPr>
              <a:t>The</a:t>
            </a:r>
            <a:r>
              <a:rPr kumimoji="0" lang="de-DE" altLang="de-DE" sz="2000" b="0" i="0" u="none" strike="noStrike" cap="none" normalizeH="0" dirty="0">
                <a:ln>
                  <a:noFill/>
                </a:ln>
                <a:solidFill>
                  <a:srgbClr val="FFFFFF"/>
                </a:solidFill>
                <a:effectLst/>
                <a:latin typeface="Futura-Light" pitchFamily="34" charset="0"/>
                <a:cs typeface="Arial" pitchFamily="34" charset="0"/>
              </a:rPr>
              <a:t> </a:t>
            </a:r>
            <a:r>
              <a:rPr kumimoji="0" lang="de-DE" altLang="de-DE" sz="2000" b="0" i="0" u="none" strike="noStrike" cap="none" normalizeH="0" dirty="0" err="1">
                <a:ln>
                  <a:noFill/>
                </a:ln>
                <a:solidFill>
                  <a:srgbClr val="FFFFFF"/>
                </a:solidFill>
                <a:effectLst/>
                <a:latin typeface="Futura-Light" pitchFamily="34" charset="0"/>
                <a:cs typeface="Arial" pitchFamily="34" charset="0"/>
              </a:rPr>
              <a:t>upper</a:t>
            </a:r>
            <a:r>
              <a:rPr kumimoji="0" lang="de-DE" altLang="de-DE" sz="2000" b="0" i="0" u="none" strike="noStrike" cap="none" normalizeH="0" dirty="0">
                <a:ln>
                  <a:noFill/>
                </a:ln>
                <a:solidFill>
                  <a:srgbClr val="FFFFFF"/>
                </a:solidFill>
                <a:effectLst/>
                <a:latin typeface="Futura-Light" pitchFamily="34" charset="0"/>
                <a:cs typeface="Arial" pitchFamily="34" charset="0"/>
              </a:rPr>
              <a:t> </a:t>
            </a:r>
            <a:r>
              <a:rPr kumimoji="0" lang="de-DE" altLang="de-DE" sz="2000" b="0" i="0" u="none" strike="noStrike" cap="none" normalizeH="0" dirty="0" err="1">
                <a:ln>
                  <a:noFill/>
                </a:ln>
                <a:solidFill>
                  <a:srgbClr val="FFFFFF"/>
                </a:solidFill>
                <a:effectLst/>
                <a:latin typeface="Futura-Light" pitchFamily="34" charset="0"/>
                <a:cs typeface="Arial" pitchFamily="34" charset="0"/>
              </a:rPr>
              <a:t>middle</a:t>
            </a:r>
            <a:r>
              <a:rPr kumimoji="0" lang="de-DE" altLang="de-DE" sz="2000" b="0" i="0" u="none" strike="noStrike" cap="none" normalizeH="0" dirty="0">
                <a:ln>
                  <a:noFill/>
                </a:ln>
                <a:solidFill>
                  <a:srgbClr val="FFFFFF"/>
                </a:solidFill>
                <a:effectLst/>
                <a:latin typeface="Futura-Light" pitchFamily="34" charset="0"/>
                <a:cs typeface="Arial" pitchFamily="34" charset="0"/>
              </a:rPr>
              <a:t> </a:t>
            </a:r>
            <a:r>
              <a:rPr kumimoji="0" lang="de-DE" altLang="de-DE" sz="2000" b="0" i="0" u="none" strike="noStrike" cap="none" normalizeH="0" dirty="0" err="1">
                <a:ln>
                  <a:noFill/>
                </a:ln>
                <a:solidFill>
                  <a:srgbClr val="FFFFFF"/>
                </a:solidFill>
                <a:effectLst/>
                <a:latin typeface="Futura-Light" pitchFamily="34" charset="0"/>
                <a:cs typeface="Arial" pitchFamily="34" charset="0"/>
              </a:rPr>
              <a:t>class</a:t>
            </a:r>
            <a:r>
              <a:rPr kumimoji="0" lang="de-DE" altLang="de-DE" sz="2000" b="0" i="0" u="none" strike="noStrike" cap="none" normalizeH="0" dirty="0">
                <a:ln>
                  <a:noFill/>
                </a:ln>
                <a:solidFill>
                  <a:srgbClr val="FFFFFF"/>
                </a:solidFill>
                <a:effectLst/>
                <a:latin typeface="Futura-Light" pitchFamily="34" charset="0"/>
                <a:cs typeface="Arial" pitchFamily="34" charset="0"/>
              </a:rPr>
              <a:t> </a:t>
            </a:r>
            <a:r>
              <a:rPr kumimoji="0" lang="de-DE" altLang="de-DE" sz="2000" b="0" i="0" u="none" strike="noStrike" cap="none" normalizeH="0" dirty="0" err="1">
                <a:ln>
                  <a:noFill/>
                </a:ln>
                <a:solidFill>
                  <a:srgbClr val="FFFFFF"/>
                </a:solidFill>
                <a:effectLst/>
                <a:latin typeface="Futura-Light" pitchFamily="34" charset="0"/>
                <a:cs typeface="Arial" pitchFamily="34" charset="0"/>
              </a:rPr>
              <a:t>with</a:t>
            </a:r>
            <a:r>
              <a:rPr kumimoji="0" lang="de-DE" altLang="de-DE" sz="2000" b="0" i="0" u="none" strike="noStrike" cap="none" normalizeH="0" dirty="0">
                <a:ln>
                  <a:noFill/>
                </a:ln>
                <a:solidFill>
                  <a:srgbClr val="FFFFFF"/>
                </a:solidFill>
                <a:effectLst/>
                <a:latin typeface="Futura-Light" pitchFamily="34" charset="0"/>
                <a:cs typeface="Arial" pitchFamily="34" charset="0"/>
              </a:rPr>
              <a:t> a </a:t>
            </a:r>
            <a:r>
              <a:rPr kumimoji="0" lang="de-DE" altLang="de-DE" sz="2000" b="0" i="0" u="none" strike="noStrike" cap="none" normalizeH="0" dirty="0" err="1">
                <a:ln>
                  <a:noFill/>
                </a:ln>
                <a:solidFill>
                  <a:srgbClr val="FFFFFF"/>
                </a:solidFill>
                <a:effectLst/>
                <a:latin typeface="Futura-Light" pitchFamily="34" charset="0"/>
                <a:cs typeface="Arial" pitchFamily="34" charset="0"/>
              </a:rPr>
              <a:t>spacious</a:t>
            </a:r>
            <a:r>
              <a:rPr kumimoji="0" lang="de-DE" altLang="de-DE" sz="2000" b="0" i="0" u="none" strike="noStrike" cap="none" normalizeH="0" dirty="0">
                <a:ln>
                  <a:noFill/>
                </a:ln>
                <a:solidFill>
                  <a:srgbClr val="FFFFFF"/>
                </a:solidFill>
                <a:effectLst/>
                <a:latin typeface="Futura-Light" pitchFamily="34" charset="0"/>
                <a:cs typeface="Arial" pitchFamily="34" charset="0"/>
              </a:rPr>
              <a:t> </a:t>
            </a:r>
            <a:r>
              <a:rPr kumimoji="0" lang="de-DE" altLang="de-DE" sz="2000" b="0" i="0" u="none" strike="noStrike" cap="none" normalizeH="0" dirty="0" err="1">
                <a:ln>
                  <a:noFill/>
                </a:ln>
                <a:solidFill>
                  <a:srgbClr val="FFFFFF"/>
                </a:solidFill>
                <a:effectLst/>
                <a:latin typeface="Futura-Light" pitchFamily="34" charset="0"/>
                <a:cs typeface="Arial" pitchFamily="34" charset="0"/>
              </a:rPr>
              <a:t>layout</a:t>
            </a:r>
            <a:endParaRPr kumimoji="0" lang="de-DE" altLang="de-DE" sz="2000" b="0" i="0" u="none" strike="noStrike" cap="none" normalizeH="0" baseline="0" dirty="0">
              <a:ln>
                <a:noFill/>
              </a:ln>
              <a:solidFill>
                <a:schemeClr val="tx1"/>
              </a:solidFill>
              <a:effectLst/>
              <a:latin typeface="Arial" pitchFamily="34" charset="0"/>
              <a:cs typeface="Arial" pitchFamily="34" charset="0"/>
            </a:endParaRPr>
          </a:p>
        </p:txBody>
      </p:sp>
      <p:sp>
        <p:nvSpPr>
          <p:cNvPr id="7" name="Text Box 8"/>
          <p:cNvSpPr txBox="1">
            <a:spLocks noChangeArrowheads="1"/>
          </p:cNvSpPr>
          <p:nvPr/>
        </p:nvSpPr>
        <p:spPr bwMode="auto">
          <a:xfrm>
            <a:off x="1252983" y="1563639"/>
            <a:ext cx="4975201" cy="19442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D2D2D2"/>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lang="de-DE" altLang="de-DE" sz="2200" b="1" dirty="0" err="1">
                <a:solidFill>
                  <a:srgbClr val="000000"/>
                </a:solidFill>
                <a:latin typeface="TradeGothic" pitchFamily="2" charset="0"/>
                <a:cs typeface="Arial" pitchFamily="34" charset="0"/>
              </a:rPr>
              <a:t>Technicals</a:t>
            </a:r>
            <a:r>
              <a:rPr lang="de-DE" altLang="de-DE" sz="2200" b="1" dirty="0">
                <a:solidFill>
                  <a:srgbClr val="000000"/>
                </a:solidFill>
                <a:latin typeface="TradeGothic" pitchFamily="2" charset="0"/>
                <a:cs typeface="Arial" pitchFamily="34" charset="0"/>
              </a:rPr>
              <a:t> Details</a:t>
            </a:r>
            <a:r>
              <a:rPr kumimoji="0" lang="de-DE" altLang="de-DE" sz="1400" b="1" i="0" u="none" strike="noStrike" cap="none" normalizeH="0" baseline="0" dirty="0">
                <a:ln>
                  <a:noFill/>
                </a:ln>
                <a:solidFill>
                  <a:srgbClr val="000000"/>
                </a:solidFill>
                <a:effectLst/>
                <a:latin typeface="TradeGothic" pitchFamily="2" charset="0"/>
                <a:cs typeface="Arial" pitchFamily="34" charset="0"/>
              </a:rPr>
              <a:t>: </a:t>
            </a:r>
          </a:p>
          <a:p>
            <a:pPr marL="361950" marR="0" lvl="0" algn="l" defTabSz="914400" rtl="0" eaLnBrk="1" fontAlgn="base" latinLnBrk="0" hangingPunct="1">
              <a:lnSpc>
                <a:spcPct val="100000"/>
              </a:lnSpc>
              <a:spcBef>
                <a:spcPct val="0"/>
              </a:spcBef>
              <a:spcAft>
                <a:spcPct val="0"/>
              </a:spcAft>
              <a:buClrTx/>
              <a:buSzTx/>
              <a:buFontTx/>
              <a:buNone/>
              <a:tabLst/>
            </a:pPr>
            <a:r>
              <a:rPr lang="de-DE" altLang="de-DE" sz="1400" dirty="0">
                <a:solidFill>
                  <a:srgbClr val="000000"/>
                </a:solidFill>
                <a:latin typeface="Futura-Light" pitchFamily="34" charset="0"/>
                <a:cs typeface="Arial" pitchFamily="34" charset="0"/>
              </a:rPr>
              <a:t>Site: DE – 04720 Stockhausen</a:t>
            </a:r>
            <a:r>
              <a:rPr lang="de-DE" altLang="de-DE" sz="1200" b="1" dirty="0">
                <a:solidFill>
                  <a:srgbClr val="000000"/>
                </a:solidFill>
                <a:latin typeface="TradeGothic" pitchFamily="2" charset="0"/>
                <a:cs typeface="Arial" pitchFamily="34" charset="0"/>
              </a:rPr>
              <a:t>		</a:t>
            </a:r>
            <a:endParaRPr kumimoji="0" lang="de-DE" altLang="de-DE" sz="1200" b="1" i="0" u="none" strike="noStrike" cap="none" normalizeH="0" baseline="0" dirty="0">
              <a:ln>
                <a:noFill/>
              </a:ln>
              <a:solidFill>
                <a:srgbClr val="000000"/>
              </a:solidFill>
              <a:effectLst/>
              <a:latin typeface="TradeGothic" pitchFamily="2"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tab pos="358775" algn="l"/>
              </a:tabLst>
            </a:pPr>
            <a:r>
              <a:rPr kumimoji="0" lang="de-DE" altLang="de-DE" sz="1050" b="0" i="0" u="none" strike="noStrike" cap="none" normalizeH="0" baseline="0" dirty="0">
                <a:ln>
                  <a:noFill/>
                </a:ln>
                <a:solidFill>
                  <a:srgbClr val="000000"/>
                </a:solidFill>
                <a:effectLst/>
                <a:latin typeface="Futura-Light" pitchFamily="34" charset="0"/>
                <a:cs typeface="Arial" pitchFamily="34" charset="0"/>
              </a:rPr>
              <a:t>	</a:t>
            </a:r>
            <a:r>
              <a:rPr kumimoji="0" lang="de-DE" altLang="de-DE" sz="1400" b="0" i="0" u="none" strike="noStrike" cap="none" normalizeH="0" baseline="0" dirty="0">
                <a:ln>
                  <a:noFill/>
                </a:ln>
                <a:solidFill>
                  <a:srgbClr val="000000"/>
                </a:solidFill>
                <a:effectLst/>
                <a:latin typeface="Futura-Light" pitchFamily="34" charset="0"/>
                <a:cs typeface="Arial" pitchFamily="34" charset="0"/>
              </a:rPr>
              <a:t>CHP: 2 CHP </a:t>
            </a:r>
            <a:r>
              <a:rPr kumimoji="0" lang="de-DE" altLang="de-DE" sz="1400" b="0" i="0" u="none" strike="noStrike" cap="none" normalizeH="0" baseline="0" dirty="0" err="1">
                <a:ln>
                  <a:noFill/>
                </a:ln>
                <a:solidFill>
                  <a:srgbClr val="000000"/>
                </a:solidFill>
                <a:effectLst/>
                <a:latin typeface="Futura-Light" pitchFamily="34" charset="0"/>
                <a:cs typeface="Arial" pitchFamily="34" charset="0"/>
              </a:rPr>
              <a:t>approx</a:t>
            </a:r>
            <a:r>
              <a:rPr lang="de-DE" altLang="de-DE" sz="1400" dirty="0">
                <a:solidFill>
                  <a:srgbClr val="000000"/>
                </a:solidFill>
                <a:latin typeface="Futura-Light" pitchFamily="34" charset="0"/>
                <a:cs typeface="Arial" pitchFamily="34" charset="0"/>
              </a:rPr>
              <a:t>. 500</a:t>
            </a:r>
            <a:r>
              <a:rPr kumimoji="0" lang="de-DE" altLang="de-DE" sz="1400" b="0" i="0" u="none" strike="noStrike" cap="none" normalizeH="0" baseline="0" dirty="0">
                <a:ln>
                  <a:noFill/>
                </a:ln>
                <a:solidFill>
                  <a:srgbClr val="000000"/>
                </a:solidFill>
                <a:effectLst/>
                <a:latin typeface="Futura-Light" pitchFamily="34" charset="0"/>
                <a:cs typeface="Arial" pitchFamily="34" charset="0"/>
              </a:rPr>
              <a:t> </a:t>
            </a:r>
            <a:r>
              <a:rPr kumimoji="0" lang="de-DE" altLang="de-DE" sz="1400" b="0" i="0" u="none" strike="noStrike" cap="none" normalizeH="0" baseline="0" dirty="0" err="1">
                <a:ln>
                  <a:noFill/>
                </a:ln>
                <a:solidFill>
                  <a:srgbClr val="000000"/>
                </a:solidFill>
                <a:effectLst/>
                <a:latin typeface="Futura-Light" pitchFamily="34" charset="0"/>
                <a:cs typeface="Arial" pitchFamily="34" charset="0"/>
              </a:rPr>
              <a:t>kW</a:t>
            </a:r>
            <a:r>
              <a:rPr kumimoji="0" lang="de-DE" altLang="de-DE" sz="1400" b="0" i="0" u="none" strike="noStrike" cap="none" normalizeH="0" baseline="-25000" dirty="0" err="1">
                <a:ln>
                  <a:noFill/>
                </a:ln>
                <a:solidFill>
                  <a:srgbClr val="000000"/>
                </a:solidFill>
                <a:effectLst/>
                <a:latin typeface="Futura-Light" pitchFamily="34" charset="0"/>
                <a:cs typeface="Arial" pitchFamily="34" charset="0"/>
              </a:rPr>
              <a:t>el</a:t>
            </a:r>
            <a:endParaRPr kumimoji="0" lang="de-DE" altLang="de-DE" sz="1400" b="0" i="0" u="none" strike="noStrike" cap="none" normalizeH="0" baseline="-25000" dirty="0">
              <a:ln>
                <a:noFill/>
              </a:ln>
              <a:solidFill>
                <a:srgbClr val="000000"/>
              </a:solidFill>
              <a:effectLst/>
              <a:latin typeface="Futura-Light"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tab pos="358775" algn="l"/>
              </a:tabLst>
            </a:pPr>
            <a:r>
              <a:rPr kumimoji="0" lang="de-DE" altLang="de-DE" sz="1400" b="0" i="0" u="none" strike="noStrike" cap="none" normalizeH="0" baseline="0" dirty="0">
                <a:ln>
                  <a:noFill/>
                </a:ln>
                <a:solidFill>
                  <a:srgbClr val="000000"/>
                </a:solidFill>
                <a:effectLst/>
                <a:latin typeface="Futura-Light" pitchFamily="34" charset="0"/>
                <a:cs typeface="Arial" pitchFamily="34" charset="0"/>
              </a:rPr>
              <a:t>	</a:t>
            </a:r>
            <a:r>
              <a:rPr kumimoji="0" lang="de-DE" altLang="de-DE" sz="1400" b="0" i="0" u="none" strike="noStrike" cap="none" normalizeH="0" baseline="0" dirty="0" err="1">
                <a:ln>
                  <a:noFill/>
                </a:ln>
                <a:solidFill>
                  <a:srgbClr val="000000"/>
                </a:solidFill>
                <a:effectLst/>
                <a:latin typeface="Futura-Light" pitchFamily="34" charset="0"/>
                <a:cs typeface="Arial" pitchFamily="34" charset="0"/>
              </a:rPr>
              <a:t>digester</a:t>
            </a:r>
            <a:r>
              <a:rPr kumimoji="0" lang="de-DE" altLang="de-DE" sz="1400" b="0" i="0" u="none" strike="noStrike" cap="none" normalizeH="0" baseline="0" dirty="0">
                <a:ln>
                  <a:noFill/>
                </a:ln>
                <a:solidFill>
                  <a:srgbClr val="000000"/>
                </a:solidFill>
                <a:effectLst/>
                <a:latin typeface="Futura-Light" pitchFamily="34" charset="0"/>
                <a:cs typeface="Arial" pitchFamily="34" charset="0"/>
              </a:rPr>
              <a:t>:</a:t>
            </a:r>
          </a:p>
          <a:p>
            <a:pPr marL="0" marR="0" lvl="0" indent="0" algn="l" defTabSz="914400" rtl="0" eaLnBrk="1" fontAlgn="base" latinLnBrk="0" hangingPunct="1">
              <a:lnSpc>
                <a:spcPct val="100000"/>
              </a:lnSpc>
              <a:spcBef>
                <a:spcPct val="0"/>
              </a:spcBef>
              <a:spcAft>
                <a:spcPct val="0"/>
              </a:spcAft>
              <a:buClrTx/>
              <a:buSzTx/>
              <a:buFontTx/>
              <a:buNone/>
              <a:tabLst>
                <a:tab pos="358775" algn="l"/>
              </a:tabLst>
            </a:pPr>
            <a:r>
              <a:rPr kumimoji="0" lang="de-DE" altLang="de-DE" sz="1400" b="0" i="0" u="none" strike="noStrike" cap="none" normalizeH="0" baseline="0" dirty="0">
                <a:ln>
                  <a:noFill/>
                </a:ln>
                <a:solidFill>
                  <a:srgbClr val="000000"/>
                </a:solidFill>
                <a:effectLst/>
                <a:latin typeface="Futura-Light" pitchFamily="34" charset="0"/>
                <a:cs typeface="Arial" pitchFamily="34" charset="0"/>
              </a:rPr>
              <a:t>	</a:t>
            </a:r>
            <a:r>
              <a:rPr kumimoji="0" lang="de-DE" altLang="de-DE" sz="1400" b="0" i="0" u="none" strike="noStrike" cap="none" normalizeH="0" baseline="0" dirty="0" err="1">
                <a:ln>
                  <a:noFill/>
                </a:ln>
                <a:solidFill>
                  <a:srgbClr val="000000"/>
                </a:solidFill>
                <a:effectLst/>
                <a:latin typeface="Futura-Light" pitchFamily="34" charset="0"/>
                <a:cs typeface="Arial" pitchFamily="34" charset="0"/>
              </a:rPr>
              <a:t>post</a:t>
            </a:r>
            <a:r>
              <a:rPr kumimoji="0" lang="de-DE" altLang="de-DE" sz="1400" b="0" i="0" u="none" strike="noStrike" cap="none" normalizeH="0" baseline="0" dirty="0">
                <a:ln>
                  <a:noFill/>
                </a:ln>
                <a:solidFill>
                  <a:srgbClr val="000000"/>
                </a:solidFill>
                <a:effectLst/>
                <a:latin typeface="Futura-Light" pitchFamily="34" charset="0"/>
                <a:cs typeface="Arial" pitchFamily="34" charset="0"/>
              </a:rPr>
              <a:t> </a:t>
            </a:r>
            <a:r>
              <a:rPr kumimoji="0" lang="de-DE" altLang="de-DE" sz="1400" b="0" i="0" u="none" strike="noStrike" cap="none" normalizeH="0" baseline="0" dirty="0" err="1">
                <a:ln>
                  <a:noFill/>
                </a:ln>
                <a:solidFill>
                  <a:srgbClr val="000000"/>
                </a:solidFill>
                <a:effectLst/>
                <a:latin typeface="Futura-Light" pitchFamily="34" charset="0"/>
                <a:cs typeface="Arial" pitchFamily="34" charset="0"/>
              </a:rPr>
              <a:t>digester</a:t>
            </a:r>
            <a:r>
              <a:rPr kumimoji="0" lang="de-DE" altLang="de-DE" sz="1400" b="0" i="0" u="none" strike="noStrike" cap="none" normalizeH="0" baseline="0" dirty="0">
                <a:ln>
                  <a:noFill/>
                </a:ln>
                <a:solidFill>
                  <a:srgbClr val="000000"/>
                </a:solidFill>
                <a:effectLst/>
                <a:latin typeface="Futura-Light" pitchFamily="34" charset="0"/>
                <a:cs typeface="Arial" pitchFamily="34" charset="0"/>
              </a:rPr>
              <a:t>:</a:t>
            </a:r>
          </a:p>
          <a:p>
            <a:pPr lvl="0" defTabSz="914400" fontAlgn="base" hangingPunct="1">
              <a:spcBef>
                <a:spcPct val="0"/>
              </a:spcBef>
              <a:spcAft>
                <a:spcPct val="0"/>
              </a:spcAft>
              <a:tabLst>
                <a:tab pos="358775" algn="l"/>
              </a:tabLst>
            </a:pPr>
            <a:r>
              <a:rPr lang="de-DE" altLang="de-DE" sz="1400" dirty="0">
                <a:solidFill>
                  <a:srgbClr val="000000"/>
                </a:solidFill>
                <a:latin typeface="Futura-Light" pitchFamily="34" charset="0"/>
                <a:cs typeface="Arial" pitchFamily="34" charset="0"/>
              </a:rPr>
              <a:t>	</a:t>
            </a:r>
            <a:r>
              <a:rPr lang="de-DE" altLang="de-DE" sz="1400" dirty="0" err="1">
                <a:solidFill>
                  <a:srgbClr val="000000"/>
                </a:solidFill>
                <a:latin typeface="Futura-Light" pitchFamily="34" charset="0"/>
                <a:cs typeface="Arial" pitchFamily="34" charset="0"/>
              </a:rPr>
              <a:t>commissioning</a:t>
            </a:r>
            <a:r>
              <a:rPr lang="de-DE" altLang="de-DE" sz="1400" dirty="0">
                <a:solidFill>
                  <a:srgbClr val="000000"/>
                </a:solidFill>
                <a:latin typeface="Futura-Light" pitchFamily="34" charset="0"/>
                <a:cs typeface="Arial" pitchFamily="34" charset="0"/>
              </a:rPr>
              <a:t>: 2014</a:t>
            </a:r>
          </a:p>
          <a:p>
            <a:pPr lvl="0" defTabSz="914400" fontAlgn="base" hangingPunct="1">
              <a:spcBef>
                <a:spcPct val="0"/>
              </a:spcBef>
              <a:spcAft>
                <a:spcPct val="0"/>
              </a:spcAft>
              <a:tabLst>
                <a:tab pos="358775" algn="l"/>
              </a:tabLst>
            </a:pPr>
            <a:r>
              <a:rPr kumimoji="0" lang="de-DE" altLang="de-DE" sz="1400" b="0" i="0" u="none" strike="noStrike" cap="none" normalizeH="0" baseline="0" dirty="0">
                <a:ln>
                  <a:noFill/>
                </a:ln>
                <a:solidFill>
                  <a:srgbClr val="000000"/>
                </a:solidFill>
                <a:effectLst/>
                <a:latin typeface="Futura-Light" pitchFamily="34" charset="0"/>
                <a:cs typeface="Arial" pitchFamily="34" charset="0"/>
              </a:rPr>
              <a:t>	</a:t>
            </a:r>
            <a:r>
              <a:rPr kumimoji="0" lang="de-DE" altLang="de-DE" sz="1400" b="0" i="0" u="none" strike="noStrike" cap="none" normalizeH="0" baseline="0" dirty="0" err="1">
                <a:ln>
                  <a:noFill/>
                </a:ln>
                <a:solidFill>
                  <a:srgbClr val="000000"/>
                </a:solidFill>
                <a:effectLst/>
                <a:latin typeface="Futura-Light" pitchFamily="34" charset="0"/>
                <a:cs typeface="Arial" pitchFamily="34" charset="0"/>
              </a:rPr>
              <a:t>input</a:t>
            </a:r>
            <a:r>
              <a:rPr kumimoji="0" lang="de-DE" altLang="de-DE" sz="1400" b="0" i="0" u="none" strike="noStrike" cap="none" normalizeH="0" dirty="0">
                <a:ln>
                  <a:noFill/>
                </a:ln>
                <a:solidFill>
                  <a:srgbClr val="000000"/>
                </a:solidFill>
                <a:effectLst/>
                <a:latin typeface="Futura-Light" pitchFamily="34" charset="0"/>
                <a:cs typeface="Arial" pitchFamily="34" charset="0"/>
              </a:rPr>
              <a:t> </a:t>
            </a:r>
            <a:r>
              <a:rPr kumimoji="0" lang="de-DE" altLang="de-DE" sz="1400" b="0" i="0" u="none" strike="noStrike" cap="none" normalizeH="0" dirty="0" err="1">
                <a:ln>
                  <a:noFill/>
                </a:ln>
                <a:solidFill>
                  <a:srgbClr val="000000"/>
                </a:solidFill>
                <a:effectLst/>
                <a:latin typeface="Futura-Light" pitchFamily="34" charset="0"/>
                <a:cs typeface="Arial" pitchFamily="34" charset="0"/>
              </a:rPr>
              <a:t>materials</a:t>
            </a:r>
            <a:r>
              <a:rPr kumimoji="0" lang="de-DE" altLang="de-DE" sz="1400" b="0" i="0" u="none" strike="noStrike" cap="none" normalizeH="0" dirty="0">
                <a:ln>
                  <a:noFill/>
                </a:ln>
                <a:solidFill>
                  <a:srgbClr val="000000"/>
                </a:solidFill>
                <a:effectLst/>
                <a:latin typeface="Futura-Light" pitchFamily="34" charset="0"/>
                <a:cs typeface="Arial" pitchFamily="34" charset="0"/>
              </a:rPr>
              <a:t>: </a:t>
            </a:r>
            <a:r>
              <a:rPr kumimoji="0" lang="de-DE" altLang="de-DE" sz="1400" b="0" i="0" u="none" strike="noStrike" cap="none" normalizeH="0" dirty="0" err="1">
                <a:ln>
                  <a:noFill/>
                </a:ln>
                <a:solidFill>
                  <a:srgbClr val="000000"/>
                </a:solidFill>
                <a:effectLst/>
                <a:latin typeface="Futura-Light" pitchFamily="34" charset="0"/>
                <a:cs typeface="Arial" pitchFamily="34" charset="0"/>
              </a:rPr>
              <a:t>cow</a:t>
            </a:r>
            <a:r>
              <a:rPr kumimoji="0" lang="de-DE" altLang="de-DE" sz="1400" b="0" i="0" u="none" strike="noStrike" cap="none" normalizeH="0" dirty="0">
                <a:ln>
                  <a:noFill/>
                </a:ln>
                <a:solidFill>
                  <a:srgbClr val="000000"/>
                </a:solidFill>
                <a:effectLst/>
                <a:latin typeface="Futura-Light" pitchFamily="34" charset="0"/>
                <a:cs typeface="Arial" pitchFamily="34" charset="0"/>
              </a:rPr>
              <a:t> </a:t>
            </a:r>
            <a:r>
              <a:rPr kumimoji="0" lang="de-DE" altLang="de-DE" sz="1400" b="0" i="0" u="none" strike="noStrike" cap="none" normalizeH="0" dirty="0" err="1">
                <a:ln>
                  <a:noFill/>
                </a:ln>
                <a:solidFill>
                  <a:srgbClr val="000000"/>
                </a:solidFill>
                <a:effectLst/>
                <a:latin typeface="Futura-Light" pitchFamily="34" charset="0"/>
                <a:cs typeface="Arial" pitchFamily="34" charset="0"/>
              </a:rPr>
              <a:t>slurry</a:t>
            </a:r>
            <a:r>
              <a:rPr kumimoji="0" lang="de-DE" altLang="de-DE" sz="1400" b="0" i="0" u="none" strike="noStrike" cap="none" normalizeH="0" dirty="0">
                <a:ln>
                  <a:noFill/>
                </a:ln>
                <a:solidFill>
                  <a:srgbClr val="000000"/>
                </a:solidFill>
                <a:effectLst/>
                <a:latin typeface="Futura-Light" pitchFamily="34" charset="0"/>
                <a:cs typeface="Arial" pitchFamily="34" charset="0"/>
              </a:rPr>
              <a:t>, </a:t>
            </a:r>
            <a:r>
              <a:rPr kumimoji="0" lang="de-DE" altLang="de-DE" sz="1400" b="0" i="0" u="none" strike="noStrike" cap="none" normalizeH="0" dirty="0" err="1">
                <a:ln>
                  <a:noFill/>
                </a:ln>
                <a:solidFill>
                  <a:srgbClr val="000000"/>
                </a:solidFill>
                <a:effectLst/>
                <a:latin typeface="Futura-Light" pitchFamily="34" charset="0"/>
                <a:cs typeface="Arial" pitchFamily="34" charset="0"/>
              </a:rPr>
              <a:t>cow</a:t>
            </a:r>
            <a:r>
              <a:rPr kumimoji="0" lang="de-DE" altLang="de-DE" sz="1400" b="0" i="0" u="none" strike="noStrike" cap="none" normalizeH="0" dirty="0">
                <a:ln>
                  <a:noFill/>
                </a:ln>
                <a:solidFill>
                  <a:srgbClr val="000000"/>
                </a:solidFill>
                <a:effectLst/>
                <a:latin typeface="Futura-Light" pitchFamily="34" charset="0"/>
                <a:cs typeface="Arial" pitchFamily="34" charset="0"/>
              </a:rPr>
              <a:t> </a:t>
            </a:r>
            <a:r>
              <a:rPr kumimoji="0" lang="de-DE" altLang="de-DE" sz="1400" b="0" i="0" u="none" strike="noStrike" cap="none" normalizeH="0" dirty="0" err="1">
                <a:ln>
                  <a:noFill/>
                </a:ln>
                <a:solidFill>
                  <a:srgbClr val="000000"/>
                </a:solidFill>
                <a:effectLst/>
                <a:latin typeface="Futura-Light" pitchFamily="34" charset="0"/>
                <a:cs typeface="Arial" pitchFamily="34" charset="0"/>
              </a:rPr>
              <a:t>manure</a:t>
            </a:r>
            <a:r>
              <a:rPr lang="de-DE" altLang="de-DE" sz="1400" dirty="0">
                <a:solidFill>
                  <a:srgbClr val="000000"/>
                </a:solidFill>
                <a:latin typeface="Futura-Light" pitchFamily="34" charset="0"/>
                <a:cs typeface="Arial" pitchFamily="34" charset="0"/>
              </a:rPr>
              <a:t>, </a:t>
            </a:r>
            <a:r>
              <a:rPr lang="de-DE" altLang="de-DE" sz="1400" dirty="0" err="1">
                <a:solidFill>
                  <a:srgbClr val="000000"/>
                </a:solidFill>
                <a:latin typeface="Futura-Light" pitchFamily="34" charset="0"/>
                <a:cs typeface="Arial" pitchFamily="34" charset="0"/>
              </a:rPr>
              <a:t>corn</a:t>
            </a:r>
            <a:r>
              <a:rPr lang="de-DE" altLang="de-DE" sz="1400" dirty="0">
                <a:solidFill>
                  <a:srgbClr val="000000"/>
                </a:solidFill>
                <a:latin typeface="Futura-Light" pitchFamily="34" charset="0"/>
                <a:cs typeface="Arial" pitchFamily="34" charset="0"/>
              </a:rPr>
              <a:t> </a:t>
            </a:r>
            <a:r>
              <a:rPr lang="de-DE" altLang="de-DE" sz="1400" dirty="0" err="1">
                <a:solidFill>
                  <a:srgbClr val="000000"/>
                </a:solidFill>
                <a:latin typeface="Futura-Light" pitchFamily="34" charset="0"/>
                <a:cs typeface="Arial" pitchFamily="34" charset="0"/>
              </a:rPr>
              <a:t>silage</a:t>
            </a:r>
            <a:r>
              <a:rPr lang="de-DE" altLang="de-DE" sz="1400" dirty="0">
                <a:solidFill>
                  <a:srgbClr val="000000"/>
                </a:solidFill>
                <a:latin typeface="Futura-Light" pitchFamily="34" charset="0"/>
                <a:cs typeface="Arial" pitchFamily="34" charset="0"/>
              </a:rPr>
              <a:t>, </a:t>
            </a:r>
          </a:p>
          <a:p>
            <a:pPr lvl="0" defTabSz="914400" fontAlgn="base" hangingPunct="1">
              <a:spcBef>
                <a:spcPct val="0"/>
              </a:spcBef>
              <a:spcAft>
                <a:spcPct val="0"/>
              </a:spcAft>
              <a:tabLst>
                <a:tab pos="358775" algn="l"/>
              </a:tabLst>
            </a:pPr>
            <a:r>
              <a:rPr lang="de-DE" altLang="de-DE" sz="1400" dirty="0">
                <a:solidFill>
                  <a:srgbClr val="000000"/>
                </a:solidFill>
                <a:latin typeface="Futura-Light" pitchFamily="34" charset="0"/>
                <a:cs typeface="Arial" pitchFamily="34" charset="0"/>
              </a:rPr>
              <a:t>	gras </a:t>
            </a:r>
            <a:r>
              <a:rPr lang="de-DE" altLang="de-DE" sz="1400" dirty="0" err="1">
                <a:solidFill>
                  <a:srgbClr val="000000"/>
                </a:solidFill>
                <a:latin typeface="Futura-Light" pitchFamily="34" charset="0"/>
                <a:cs typeface="Arial" pitchFamily="34" charset="0"/>
              </a:rPr>
              <a:t>silage</a:t>
            </a:r>
            <a:r>
              <a:rPr lang="de-DE" altLang="de-DE" sz="1400" dirty="0">
                <a:solidFill>
                  <a:srgbClr val="000000"/>
                </a:solidFill>
                <a:latin typeface="Futura-Light" pitchFamily="34" charset="0"/>
                <a:cs typeface="Arial" pitchFamily="34" charset="0"/>
              </a:rPr>
              <a:t>, </a:t>
            </a:r>
            <a:r>
              <a:rPr lang="de-DE" altLang="de-DE" sz="1400" dirty="0" err="1">
                <a:solidFill>
                  <a:srgbClr val="000000"/>
                </a:solidFill>
                <a:latin typeface="Futura-Light" pitchFamily="34" charset="0"/>
                <a:cs typeface="Arial" pitchFamily="34" charset="0"/>
              </a:rPr>
              <a:t>clover</a:t>
            </a:r>
            <a:r>
              <a:rPr lang="de-DE" altLang="de-DE" sz="1400" dirty="0">
                <a:solidFill>
                  <a:srgbClr val="000000"/>
                </a:solidFill>
                <a:latin typeface="Futura-Light" pitchFamily="34" charset="0"/>
                <a:cs typeface="Arial" pitchFamily="34" charset="0"/>
              </a:rPr>
              <a:t> gras</a:t>
            </a:r>
            <a:endParaRPr kumimoji="0" lang="de-DE" altLang="de-DE" sz="1800" b="0" i="0" u="none" strike="noStrike" cap="none" normalizeH="0" baseline="0" dirty="0">
              <a:ln>
                <a:noFill/>
              </a:ln>
              <a:solidFill>
                <a:schemeClr val="tx1"/>
              </a:solidFill>
              <a:effectLst/>
              <a:latin typeface="Arial" pitchFamily="34" charset="0"/>
              <a:cs typeface="Arial" pitchFamily="34" charset="0"/>
            </a:endParaRPr>
          </a:p>
        </p:txBody>
      </p:sp>
      <p:sp>
        <p:nvSpPr>
          <p:cNvPr id="45" name="Rectangle 4"/>
          <p:cNvSpPr/>
          <p:nvPr/>
        </p:nvSpPr>
        <p:spPr>
          <a:xfrm>
            <a:off x="-1" y="1539"/>
            <a:ext cx="1015200" cy="5143500"/>
          </a:xfrm>
          <a:prstGeom prst="rect">
            <a:avLst/>
          </a:prstGeom>
          <a:solidFill>
            <a:srgbClr val="7AB51D"/>
          </a:solidFill>
          <a:ln w="12700">
            <a:miter lim="400000"/>
          </a:ln>
        </p:spPr>
        <p:txBody>
          <a:bodyPr lIns="45719" rIns="45719" anchor="ctr"/>
          <a:lstStyle/>
          <a:p>
            <a:pPr algn="ctr">
              <a:defRPr>
                <a:solidFill>
                  <a:srgbClr val="FFFFFF"/>
                </a:solidFill>
              </a:defRPr>
            </a:pPr>
            <a:endParaRPr/>
          </a:p>
        </p:txBody>
      </p:sp>
      <p:sp>
        <p:nvSpPr>
          <p:cNvPr id="46" name="Textfeld 5"/>
          <p:cNvSpPr txBox="1"/>
          <p:nvPr/>
        </p:nvSpPr>
        <p:spPr>
          <a:xfrm rot="16200000">
            <a:off x="-1702492" y="2129908"/>
            <a:ext cx="4435883" cy="1200329"/>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lvl1pPr>
              <a:defRPr sz="3600">
                <a:solidFill>
                  <a:srgbClr val="FFFFFF"/>
                </a:solidFill>
                <a:latin typeface="TradeGothic"/>
                <a:ea typeface="TradeGothic"/>
                <a:cs typeface="TradeGothic"/>
                <a:sym typeface="TradeGothic"/>
              </a:defRPr>
            </a:lvl1pPr>
          </a:lstStyle>
          <a:p>
            <a:r>
              <a:rPr lang="de-DE" b="1" dirty="0"/>
              <a:t>SPRINKLED NOT STIRRED!</a:t>
            </a:r>
          </a:p>
          <a:p>
            <a:r>
              <a:rPr lang="de-DE" b="1" dirty="0"/>
              <a:t>PLANTS</a:t>
            </a:r>
            <a:endParaRPr b="1" dirty="0"/>
          </a:p>
        </p:txBody>
      </p:sp>
      <p:pic>
        <p:nvPicPr>
          <p:cNvPr id="2050" name="Picture 2" descr="V:\480 Teifelhart-Merching\2015-07-30 11.15.37.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132856" y="-1100658"/>
            <a:ext cx="2597583" cy="1948187"/>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V:\230 Merbitz\BS Merbitz\20131002_070551.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132856" y="931350"/>
            <a:ext cx="1928813" cy="2571750"/>
          </a:xfrm>
          <a:prstGeom prst="rect">
            <a:avLst/>
          </a:prstGeom>
          <a:noFill/>
          <a:extLst>
            <a:ext uri="{909E8E84-426E-40DD-AFC4-6F175D3DCCD1}">
              <a14:hiddenFill xmlns:a14="http://schemas.microsoft.com/office/drawing/2010/main">
                <a:solidFill>
                  <a:srgbClr val="FFFFFF"/>
                </a:solidFill>
              </a14:hiddenFill>
            </a:ext>
          </a:extLst>
        </p:spPr>
      </p:pic>
      <p:pic>
        <p:nvPicPr>
          <p:cNvPr id="11" name="Grafik 10"/>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00469" y="3492639"/>
            <a:ext cx="8143530" cy="1652400"/>
          </a:xfrm>
          <a:prstGeom prst="rect">
            <a:avLst/>
          </a:prstGeom>
        </p:spPr>
      </p:pic>
      <p:pic>
        <p:nvPicPr>
          <p:cNvPr id="12" name="Grafik 1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342788" y="339502"/>
            <a:ext cx="2801211" cy="1576800"/>
          </a:xfrm>
          <a:prstGeom prst="rect">
            <a:avLst/>
          </a:prstGeom>
        </p:spPr>
      </p:pic>
      <p:pic>
        <p:nvPicPr>
          <p:cNvPr id="13" name="Grafik 1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42789" y="1916302"/>
            <a:ext cx="2801211" cy="1576800"/>
          </a:xfrm>
          <a:prstGeom prst="rect">
            <a:avLst/>
          </a:prstGeom>
        </p:spPr>
      </p:pic>
    </p:spTree>
    <p:extLst>
      <p:ext uri="{BB962C8B-B14F-4D97-AF65-F5344CB8AC3E}">
        <p14:creationId xmlns:p14="http://schemas.microsoft.com/office/powerpoint/2010/main" val="1171002951"/>
      </p:ext>
    </p:extLst>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1006541" y="339502"/>
            <a:ext cx="5336248" cy="1223963"/>
          </a:xfrm>
          <a:prstGeom prst="rect">
            <a:avLst/>
          </a:prstGeom>
          <a:solidFill>
            <a:srgbClr val="A6A6A6"/>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D2D2D2"/>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3600" b="0" i="0" u="none" strike="noStrike" cap="none" normalizeH="0" baseline="0" dirty="0">
                <a:ln>
                  <a:noFill/>
                </a:ln>
                <a:solidFill>
                  <a:srgbClr val="FFFFFF"/>
                </a:solidFill>
                <a:effectLst/>
                <a:latin typeface="TradeGothic" pitchFamily="2" charset="0"/>
                <a:cs typeface="Arial" pitchFamily="34" charset="0"/>
              </a:rPr>
              <a:t>SB maxi</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2000" b="0" i="0" u="none" strike="noStrike" cap="none" normalizeH="0" baseline="0" dirty="0">
                <a:ln>
                  <a:noFill/>
                </a:ln>
                <a:solidFill>
                  <a:srgbClr val="FFFFFF"/>
                </a:solidFill>
                <a:effectLst/>
                <a:latin typeface="Futura-Light" pitchFamily="34" charset="0"/>
                <a:cs typeface="Arial" pitchFamily="34" charset="0"/>
              </a:rPr>
              <a:t>The</a:t>
            </a:r>
            <a:r>
              <a:rPr kumimoji="0" lang="de-DE" altLang="de-DE" sz="2000" b="0" i="0" u="none" strike="noStrike" cap="none" normalizeH="0" dirty="0">
                <a:ln>
                  <a:noFill/>
                </a:ln>
                <a:solidFill>
                  <a:srgbClr val="FFFFFF"/>
                </a:solidFill>
                <a:effectLst/>
                <a:latin typeface="Futura-Light" pitchFamily="34" charset="0"/>
                <a:cs typeface="Arial" pitchFamily="34" charset="0"/>
              </a:rPr>
              <a:t> </a:t>
            </a:r>
            <a:r>
              <a:rPr kumimoji="0" lang="de-DE" altLang="de-DE" sz="2000" b="0" i="0" u="none" strike="noStrike" cap="none" normalizeH="0" dirty="0" err="1">
                <a:ln>
                  <a:noFill/>
                </a:ln>
                <a:solidFill>
                  <a:srgbClr val="FFFFFF"/>
                </a:solidFill>
                <a:effectLst/>
                <a:latin typeface="Futura-Light" pitchFamily="34" charset="0"/>
                <a:cs typeface="Arial" pitchFamily="34" charset="0"/>
              </a:rPr>
              <a:t>upper</a:t>
            </a:r>
            <a:r>
              <a:rPr kumimoji="0" lang="de-DE" altLang="de-DE" sz="2000" b="0" i="0" u="none" strike="noStrike" cap="none" normalizeH="0" dirty="0">
                <a:ln>
                  <a:noFill/>
                </a:ln>
                <a:solidFill>
                  <a:srgbClr val="FFFFFF"/>
                </a:solidFill>
                <a:effectLst/>
                <a:latin typeface="Futura-Light" pitchFamily="34" charset="0"/>
                <a:cs typeface="Arial" pitchFamily="34" charset="0"/>
              </a:rPr>
              <a:t> </a:t>
            </a:r>
            <a:r>
              <a:rPr kumimoji="0" lang="de-DE" altLang="de-DE" sz="2000" b="0" i="0" u="none" strike="noStrike" cap="none" normalizeH="0" dirty="0" err="1">
                <a:ln>
                  <a:noFill/>
                </a:ln>
                <a:solidFill>
                  <a:srgbClr val="FFFFFF"/>
                </a:solidFill>
                <a:effectLst/>
                <a:latin typeface="Futura-Light" pitchFamily="34" charset="0"/>
                <a:cs typeface="Arial" pitchFamily="34" charset="0"/>
              </a:rPr>
              <a:t>middle</a:t>
            </a:r>
            <a:r>
              <a:rPr kumimoji="0" lang="de-DE" altLang="de-DE" sz="2000" b="0" i="0" u="none" strike="noStrike" cap="none" normalizeH="0" dirty="0">
                <a:ln>
                  <a:noFill/>
                </a:ln>
                <a:solidFill>
                  <a:srgbClr val="FFFFFF"/>
                </a:solidFill>
                <a:effectLst/>
                <a:latin typeface="Futura-Light" pitchFamily="34" charset="0"/>
                <a:cs typeface="Arial" pitchFamily="34" charset="0"/>
              </a:rPr>
              <a:t> </a:t>
            </a:r>
            <a:r>
              <a:rPr kumimoji="0" lang="de-DE" altLang="de-DE" sz="2000" b="0" i="0" u="none" strike="noStrike" cap="none" normalizeH="0" dirty="0" err="1">
                <a:ln>
                  <a:noFill/>
                </a:ln>
                <a:solidFill>
                  <a:srgbClr val="FFFFFF"/>
                </a:solidFill>
                <a:effectLst/>
                <a:latin typeface="Futura-Light" pitchFamily="34" charset="0"/>
                <a:cs typeface="Arial" pitchFamily="34" charset="0"/>
              </a:rPr>
              <a:t>class</a:t>
            </a:r>
            <a:r>
              <a:rPr kumimoji="0" lang="de-DE" altLang="de-DE" sz="2000" b="0" i="0" u="none" strike="noStrike" cap="none" normalizeH="0" dirty="0">
                <a:ln>
                  <a:noFill/>
                </a:ln>
                <a:solidFill>
                  <a:srgbClr val="FFFFFF"/>
                </a:solidFill>
                <a:effectLst/>
                <a:latin typeface="Futura-Light" pitchFamily="34" charset="0"/>
                <a:cs typeface="Arial" pitchFamily="34" charset="0"/>
              </a:rPr>
              <a:t> </a:t>
            </a:r>
            <a:r>
              <a:rPr kumimoji="0" lang="de-DE" altLang="de-DE" sz="2000" b="0" i="0" u="none" strike="noStrike" cap="none" normalizeH="0" dirty="0" err="1">
                <a:ln>
                  <a:noFill/>
                </a:ln>
                <a:solidFill>
                  <a:srgbClr val="FFFFFF"/>
                </a:solidFill>
                <a:effectLst/>
                <a:latin typeface="Futura-Light" pitchFamily="34" charset="0"/>
                <a:cs typeface="Arial" pitchFamily="34" charset="0"/>
              </a:rPr>
              <a:t>with</a:t>
            </a:r>
            <a:r>
              <a:rPr kumimoji="0" lang="de-DE" altLang="de-DE" sz="2000" b="0" i="0" u="none" strike="noStrike" cap="none" normalizeH="0" dirty="0">
                <a:ln>
                  <a:noFill/>
                </a:ln>
                <a:solidFill>
                  <a:srgbClr val="FFFFFF"/>
                </a:solidFill>
                <a:effectLst/>
                <a:latin typeface="Futura-Light" pitchFamily="34" charset="0"/>
                <a:cs typeface="Arial" pitchFamily="34" charset="0"/>
              </a:rPr>
              <a:t> a </a:t>
            </a:r>
            <a:r>
              <a:rPr kumimoji="0" lang="de-DE" altLang="de-DE" sz="2000" b="0" i="0" u="none" strike="noStrike" cap="none" normalizeH="0" dirty="0" err="1">
                <a:ln>
                  <a:noFill/>
                </a:ln>
                <a:solidFill>
                  <a:srgbClr val="FFFFFF"/>
                </a:solidFill>
                <a:effectLst/>
                <a:latin typeface="Futura-Light" pitchFamily="34" charset="0"/>
                <a:cs typeface="Arial" pitchFamily="34" charset="0"/>
              </a:rPr>
              <a:t>spacious</a:t>
            </a:r>
            <a:r>
              <a:rPr kumimoji="0" lang="de-DE" altLang="de-DE" sz="2000" b="0" i="0" u="none" strike="noStrike" cap="none" normalizeH="0" dirty="0">
                <a:ln>
                  <a:noFill/>
                </a:ln>
                <a:solidFill>
                  <a:srgbClr val="FFFFFF"/>
                </a:solidFill>
                <a:effectLst/>
                <a:latin typeface="Futura-Light" pitchFamily="34" charset="0"/>
                <a:cs typeface="Arial" pitchFamily="34" charset="0"/>
              </a:rPr>
              <a:t> </a:t>
            </a:r>
            <a:r>
              <a:rPr kumimoji="0" lang="de-DE" altLang="de-DE" sz="2000" b="0" i="0" u="none" strike="noStrike" cap="none" normalizeH="0" dirty="0" err="1">
                <a:ln>
                  <a:noFill/>
                </a:ln>
                <a:solidFill>
                  <a:srgbClr val="FFFFFF"/>
                </a:solidFill>
                <a:effectLst/>
                <a:latin typeface="Futura-Light" pitchFamily="34" charset="0"/>
                <a:cs typeface="Arial" pitchFamily="34" charset="0"/>
              </a:rPr>
              <a:t>layout</a:t>
            </a:r>
            <a:endParaRPr kumimoji="0" lang="de-DE" altLang="de-DE" sz="2000" b="0" i="0" u="none" strike="noStrike" cap="none" normalizeH="0" baseline="0" dirty="0">
              <a:ln>
                <a:noFill/>
              </a:ln>
              <a:solidFill>
                <a:schemeClr val="tx1"/>
              </a:solidFill>
              <a:effectLst/>
              <a:latin typeface="Arial" pitchFamily="34" charset="0"/>
              <a:cs typeface="Arial" pitchFamily="34" charset="0"/>
            </a:endParaRPr>
          </a:p>
        </p:txBody>
      </p:sp>
      <p:sp>
        <p:nvSpPr>
          <p:cNvPr id="7" name="Text Box 8"/>
          <p:cNvSpPr txBox="1">
            <a:spLocks noChangeArrowheads="1"/>
          </p:cNvSpPr>
          <p:nvPr/>
        </p:nvSpPr>
        <p:spPr bwMode="auto">
          <a:xfrm>
            <a:off x="1242421" y="1574879"/>
            <a:ext cx="4975201" cy="19442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D2D2D2"/>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lang="de-DE" altLang="de-DE" sz="2200" b="1" dirty="0" err="1">
                <a:solidFill>
                  <a:srgbClr val="000000"/>
                </a:solidFill>
                <a:latin typeface="TradeGothic" pitchFamily="2" charset="0"/>
                <a:cs typeface="Arial" pitchFamily="34" charset="0"/>
              </a:rPr>
              <a:t>Technicals</a:t>
            </a:r>
            <a:r>
              <a:rPr lang="de-DE" altLang="de-DE" sz="2200" b="1" dirty="0">
                <a:solidFill>
                  <a:srgbClr val="000000"/>
                </a:solidFill>
                <a:latin typeface="TradeGothic" pitchFamily="2" charset="0"/>
                <a:cs typeface="Arial" pitchFamily="34" charset="0"/>
              </a:rPr>
              <a:t> Details</a:t>
            </a:r>
            <a:r>
              <a:rPr kumimoji="0" lang="de-DE" altLang="de-DE" sz="1400" b="1" i="0" u="none" strike="noStrike" cap="none" normalizeH="0" baseline="0" dirty="0">
                <a:ln>
                  <a:noFill/>
                </a:ln>
                <a:solidFill>
                  <a:srgbClr val="000000"/>
                </a:solidFill>
                <a:effectLst/>
                <a:latin typeface="TradeGothic" pitchFamily="2" charset="0"/>
                <a:cs typeface="Arial" pitchFamily="34" charset="0"/>
              </a:rPr>
              <a:t>: </a:t>
            </a:r>
          </a:p>
          <a:p>
            <a:pPr marL="361950" marR="0" lvl="0" algn="l" defTabSz="914400" rtl="0" eaLnBrk="1" fontAlgn="base" latinLnBrk="0" hangingPunct="1">
              <a:lnSpc>
                <a:spcPct val="100000"/>
              </a:lnSpc>
              <a:spcBef>
                <a:spcPct val="0"/>
              </a:spcBef>
              <a:spcAft>
                <a:spcPct val="0"/>
              </a:spcAft>
              <a:buClrTx/>
              <a:buSzTx/>
              <a:buFontTx/>
              <a:buNone/>
              <a:tabLst/>
            </a:pPr>
            <a:r>
              <a:rPr lang="de-DE" altLang="de-DE" sz="1300" dirty="0">
                <a:solidFill>
                  <a:srgbClr val="000000"/>
                </a:solidFill>
                <a:latin typeface="Futura-Light" pitchFamily="34" charset="0"/>
                <a:cs typeface="Arial" pitchFamily="34" charset="0"/>
              </a:rPr>
              <a:t>Site: DE – 04936 </a:t>
            </a:r>
            <a:r>
              <a:rPr lang="de-DE" altLang="de-DE" sz="1300" dirty="0" err="1">
                <a:solidFill>
                  <a:srgbClr val="000000"/>
                </a:solidFill>
                <a:latin typeface="Futura-Light" pitchFamily="34" charset="0"/>
                <a:cs typeface="Arial" pitchFamily="34" charset="0"/>
              </a:rPr>
              <a:t>Schlieben</a:t>
            </a:r>
            <a:r>
              <a:rPr lang="de-DE" altLang="de-DE" sz="1300" b="1" dirty="0">
                <a:solidFill>
                  <a:srgbClr val="000000"/>
                </a:solidFill>
                <a:latin typeface="TradeGothic" pitchFamily="2" charset="0"/>
                <a:cs typeface="Arial" pitchFamily="34" charset="0"/>
              </a:rPr>
              <a:t>	</a:t>
            </a:r>
            <a:endParaRPr kumimoji="0" lang="de-DE" altLang="de-DE" sz="1300" b="1" i="0" u="none" strike="noStrike" cap="none" normalizeH="0" baseline="0" dirty="0">
              <a:ln>
                <a:noFill/>
              </a:ln>
              <a:solidFill>
                <a:srgbClr val="000000"/>
              </a:solidFill>
              <a:effectLst/>
              <a:latin typeface="TradeGothic" pitchFamily="2" charset="0"/>
              <a:cs typeface="Arial" pitchFamily="34" charset="0"/>
            </a:endParaRPr>
          </a:p>
          <a:p>
            <a:pPr lvl="0" defTabSz="914400" fontAlgn="base" hangingPunct="1">
              <a:spcBef>
                <a:spcPct val="0"/>
              </a:spcBef>
              <a:spcAft>
                <a:spcPct val="0"/>
              </a:spcAft>
              <a:tabLst>
                <a:tab pos="358775" algn="l"/>
              </a:tabLst>
            </a:pPr>
            <a:r>
              <a:rPr kumimoji="0" lang="de-DE" altLang="de-DE" sz="1300" b="0" i="0" u="none" strike="noStrike" cap="none" normalizeH="0" baseline="0" dirty="0">
                <a:ln>
                  <a:noFill/>
                </a:ln>
                <a:solidFill>
                  <a:srgbClr val="000000"/>
                </a:solidFill>
                <a:effectLst/>
                <a:latin typeface="Futura-Light" pitchFamily="34" charset="0"/>
                <a:cs typeface="Arial" pitchFamily="34" charset="0"/>
              </a:rPr>
              <a:t>	CHP: 2 CHP </a:t>
            </a:r>
            <a:r>
              <a:rPr lang="en-US" sz="1300" dirty="0">
                <a:solidFill>
                  <a:srgbClr val="000000"/>
                </a:solidFill>
                <a:latin typeface="Futura-Light" pitchFamily="34" charset="0"/>
                <a:cs typeface="Arial" pitchFamily="34" charset="0"/>
              </a:rPr>
              <a:t>app. 380kW in house, prepared for 3rd </a:t>
            </a:r>
            <a:r>
              <a:rPr kumimoji="0" lang="de-DE" altLang="de-DE" sz="1300" b="0" i="0" u="none" strike="noStrike" cap="none" normalizeH="0" baseline="0" dirty="0">
                <a:ln>
                  <a:noFill/>
                </a:ln>
                <a:solidFill>
                  <a:srgbClr val="000000"/>
                </a:solidFill>
                <a:effectLst/>
                <a:latin typeface="Futura-Light" pitchFamily="34" charset="0"/>
                <a:cs typeface="Arial" pitchFamily="34" charset="0"/>
              </a:rPr>
              <a:t>	</a:t>
            </a:r>
            <a:r>
              <a:rPr lang="de-DE" altLang="de-DE" sz="1300" dirty="0" err="1">
                <a:solidFill>
                  <a:srgbClr val="000000"/>
                </a:solidFill>
                <a:latin typeface="Futura-Light" pitchFamily="34" charset="0"/>
                <a:cs typeface="Arial" pitchFamily="34" charset="0"/>
              </a:rPr>
              <a:t>commissioning</a:t>
            </a:r>
            <a:r>
              <a:rPr lang="de-DE" altLang="de-DE" sz="1300" dirty="0">
                <a:solidFill>
                  <a:srgbClr val="000000"/>
                </a:solidFill>
                <a:latin typeface="Futura-Light" pitchFamily="34" charset="0"/>
                <a:cs typeface="Arial" pitchFamily="34" charset="0"/>
              </a:rPr>
              <a:t>: 2014</a:t>
            </a:r>
          </a:p>
          <a:p>
            <a:pPr lvl="0" defTabSz="914400" fontAlgn="base" hangingPunct="1">
              <a:spcBef>
                <a:spcPct val="0"/>
              </a:spcBef>
              <a:spcAft>
                <a:spcPct val="0"/>
              </a:spcAft>
              <a:tabLst>
                <a:tab pos="358775" algn="l"/>
              </a:tabLst>
            </a:pPr>
            <a:r>
              <a:rPr kumimoji="0" lang="de-DE" altLang="de-DE" sz="1300" b="0" i="0" u="none" strike="noStrike" cap="none" normalizeH="0" baseline="0" dirty="0">
                <a:ln>
                  <a:noFill/>
                </a:ln>
                <a:solidFill>
                  <a:srgbClr val="000000"/>
                </a:solidFill>
                <a:effectLst/>
                <a:latin typeface="Futura-Light" pitchFamily="34" charset="0"/>
                <a:cs typeface="Arial" pitchFamily="34" charset="0"/>
              </a:rPr>
              <a:t>	</a:t>
            </a:r>
            <a:r>
              <a:rPr kumimoji="0" lang="de-DE" altLang="de-DE" sz="1300" b="0" i="0" u="none" strike="noStrike" cap="none" normalizeH="0" baseline="0" dirty="0" err="1">
                <a:ln>
                  <a:noFill/>
                </a:ln>
                <a:solidFill>
                  <a:srgbClr val="000000"/>
                </a:solidFill>
                <a:effectLst/>
                <a:latin typeface="Futura-Light" pitchFamily="34" charset="0"/>
                <a:cs typeface="Arial" pitchFamily="34" charset="0"/>
              </a:rPr>
              <a:t>input</a:t>
            </a:r>
            <a:r>
              <a:rPr kumimoji="0" lang="de-DE" altLang="de-DE" sz="1300" b="0" i="0" u="none" strike="noStrike" cap="none" normalizeH="0" dirty="0">
                <a:ln>
                  <a:noFill/>
                </a:ln>
                <a:solidFill>
                  <a:srgbClr val="000000"/>
                </a:solidFill>
                <a:effectLst/>
                <a:latin typeface="Futura-Light" pitchFamily="34" charset="0"/>
                <a:cs typeface="Arial" pitchFamily="34" charset="0"/>
              </a:rPr>
              <a:t> </a:t>
            </a:r>
            <a:r>
              <a:rPr kumimoji="0" lang="de-DE" altLang="de-DE" sz="1300" b="0" i="0" u="none" strike="noStrike" cap="none" normalizeH="0" dirty="0" err="1">
                <a:ln>
                  <a:noFill/>
                </a:ln>
                <a:solidFill>
                  <a:srgbClr val="000000"/>
                </a:solidFill>
                <a:effectLst/>
                <a:latin typeface="Futura-Light" pitchFamily="34" charset="0"/>
                <a:cs typeface="Arial" pitchFamily="34" charset="0"/>
              </a:rPr>
              <a:t>materials</a:t>
            </a:r>
            <a:r>
              <a:rPr kumimoji="0" lang="de-DE" altLang="de-DE" sz="1300" b="0" i="0" u="none" strike="noStrike" cap="none" normalizeH="0" dirty="0">
                <a:ln>
                  <a:noFill/>
                </a:ln>
                <a:solidFill>
                  <a:srgbClr val="000000"/>
                </a:solidFill>
                <a:effectLst/>
                <a:latin typeface="Futura-Light" pitchFamily="34" charset="0"/>
                <a:cs typeface="Arial" pitchFamily="34" charset="0"/>
              </a:rPr>
              <a:t>: </a:t>
            </a:r>
          </a:p>
          <a:p>
            <a:pPr lvl="0" defTabSz="914400" fontAlgn="base" hangingPunct="1">
              <a:spcBef>
                <a:spcPct val="0"/>
              </a:spcBef>
              <a:spcAft>
                <a:spcPct val="0"/>
              </a:spcAft>
              <a:tabLst>
                <a:tab pos="358775" algn="l"/>
              </a:tabLst>
            </a:pPr>
            <a:r>
              <a:rPr lang="de-DE" altLang="de-DE" sz="1300" dirty="0">
                <a:solidFill>
                  <a:srgbClr val="000000"/>
                </a:solidFill>
                <a:latin typeface="Futura-Light" pitchFamily="34" charset="0"/>
                <a:cs typeface="Arial" pitchFamily="34" charset="0"/>
              </a:rPr>
              <a:t>	</a:t>
            </a:r>
            <a:r>
              <a:rPr kumimoji="0" lang="de-DE" altLang="de-DE" sz="1300" b="0" i="0" u="none" strike="noStrike" cap="none" normalizeH="0" dirty="0" err="1" smtClean="0">
                <a:ln>
                  <a:noFill/>
                </a:ln>
                <a:solidFill>
                  <a:srgbClr val="000000"/>
                </a:solidFill>
                <a:effectLst/>
                <a:latin typeface="Futura-Light" pitchFamily="34" charset="0"/>
                <a:cs typeface="Arial" pitchFamily="34" charset="0"/>
              </a:rPr>
              <a:t>cow</a:t>
            </a:r>
            <a:r>
              <a:rPr kumimoji="0" lang="de-DE" altLang="de-DE" sz="1300" b="0" i="0" u="none" strike="noStrike" cap="none" normalizeH="0" dirty="0" smtClean="0">
                <a:ln>
                  <a:noFill/>
                </a:ln>
                <a:solidFill>
                  <a:srgbClr val="000000"/>
                </a:solidFill>
                <a:effectLst/>
                <a:latin typeface="Futura-Light" pitchFamily="34" charset="0"/>
                <a:cs typeface="Arial" pitchFamily="34" charset="0"/>
              </a:rPr>
              <a:t> </a:t>
            </a:r>
            <a:r>
              <a:rPr kumimoji="0" lang="de-DE" altLang="de-DE" sz="1300" b="0" i="0" u="none" strike="noStrike" cap="none" normalizeH="0" dirty="0" err="1">
                <a:ln>
                  <a:noFill/>
                </a:ln>
                <a:solidFill>
                  <a:srgbClr val="000000"/>
                </a:solidFill>
                <a:effectLst/>
                <a:latin typeface="Futura-Light" pitchFamily="34" charset="0"/>
                <a:cs typeface="Arial" pitchFamily="34" charset="0"/>
              </a:rPr>
              <a:t>slurry</a:t>
            </a:r>
            <a:r>
              <a:rPr kumimoji="0" lang="de-DE" altLang="de-DE" sz="1300" b="0" i="0" u="none" strike="noStrike" cap="none" normalizeH="0" dirty="0">
                <a:ln>
                  <a:noFill/>
                </a:ln>
                <a:solidFill>
                  <a:srgbClr val="000000"/>
                </a:solidFill>
                <a:effectLst/>
                <a:latin typeface="Futura-Light" pitchFamily="34" charset="0"/>
                <a:cs typeface="Arial" pitchFamily="34" charset="0"/>
              </a:rPr>
              <a:t>, </a:t>
            </a:r>
            <a:r>
              <a:rPr kumimoji="0" lang="de-DE" altLang="de-DE" sz="1300" b="0" i="0" u="none" strike="noStrike" cap="none" normalizeH="0" dirty="0" err="1">
                <a:ln>
                  <a:noFill/>
                </a:ln>
                <a:solidFill>
                  <a:srgbClr val="000000"/>
                </a:solidFill>
                <a:effectLst/>
                <a:latin typeface="Futura-Light" pitchFamily="34" charset="0"/>
                <a:cs typeface="Arial" pitchFamily="34" charset="0"/>
              </a:rPr>
              <a:t>cow</a:t>
            </a:r>
            <a:r>
              <a:rPr kumimoji="0" lang="de-DE" altLang="de-DE" sz="1300" b="0" i="0" u="none" strike="noStrike" cap="none" normalizeH="0" dirty="0">
                <a:ln>
                  <a:noFill/>
                </a:ln>
                <a:solidFill>
                  <a:srgbClr val="000000"/>
                </a:solidFill>
                <a:effectLst/>
                <a:latin typeface="Futura-Light" pitchFamily="34" charset="0"/>
                <a:cs typeface="Arial" pitchFamily="34" charset="0"/>
              </a:rPr>
              <a:t> </a:t>
            </a:r>
            <a:r>
              <a:rPr kumimoji="0" lang="de-DE" altLang="de-DE" sz="1300" b="0" i="0" u="none" strike="noStrike" cap="none" normalizeH="0" dirty="0" err="1">
                <a:ln>
                  <a:noFill/>
                </a:ln>
                <a:solidFill>
                  <a:srgbClr val="000000"/>
                </a:solidFill>
                <a:effectLst/>
                <a:latin typeface="Futura-Light" pitchFamily="34" charset="0"/>
                <a:cs typeface="Arial" pitchFamily="34" charset="0"/>
              </a:rPr>
              <a:t>manure</a:t>
            </a:r>
            <a:r>
              <a:rPr kumimoji="0" lang="de-DE" altLang="de-DE" sz="1300" b="0" i="0" u="none" strike="noStrike" cap="none" normalizeH="0" dirty="0">
                <a:ln>
                  <a:noFill/>
                </a:ln>
                <a:solidFill>
                  <a:srgbClr val="000000"/>
                </a:solidFill>
                <a:effectLst/>
                <a:latin typeface="Futura-Light" pitchFamily="34" charset="0"/>
                <a:cs typeface="Arial" pitchFamily="34" charset="0"/>
              </a:rPr>
              <a:t>, </a:t>
            </a:r>
            <a:r>
              <a:rPr lang="de-DE" altLang="de-DE" sz="1300" dirty="0">
                <a:solidFill>
                  <a:srgbClr val="000000"/>
                </a:solidFill>
                <a:latin typeface="Futura-Light" pitchFamily="34" charset="0"/>
                <a:cs typeface="Arial" pitchFamily="34" charset="0"/>
              </a:rPr>
              <a:t>gras </a:t>
            </a:r>
            <a:r>
              <a:rPr lang="de-DE" altLang="de-DE" sz="1300" dirty="0" err="1">
                <a:solidFill>
                  <a:srgbClr val="000000"/>
                </a:solidFill>
                <a:latin typeface="Futura-Light" pitchFamily="34" charset="0"/>
                <a:cs typeface="Arial" pitchFamily="34" charset="0"/>
              </a:rPr>
              <a:t>silage</a:t>
            </a:r>
            <a:r>
              <a:rPr lang="de-DE" altLang="de-DE" sz="1300" dirty="0">
                <a:solidFill>
                  <a:srgbClr val="000000"/>
                </a:solidFill>
                <a:latin typeface="Futura-Light" pitchFamily="34" charset="0"/>
                <a:cs typeface="Arial" pitchFamily="34" charset="0"/>
              </a:rPr>
              <a:t>, </a:t>
            </a:r>
            <a:r>
              <a:rPr lang="de-DE" altLang="de-DE" sz="1300" dirty="0" err="1">
                <a:solidFill>
                  <a:srgbClr val="000000"/>
                </a:solidFill>
                <a:latin typeface="Futura-Light" pitchFamily="34" charset="0"/>
                <a:cs typeface="Arial" pitchFamily="34" charset="0"/>
              </a:rPr>
              <a:t>whey</a:t>
            </a:r>
            <a:r>
              <a:rPr lang="de-DE" altLang="de-DE" sz="1300" dirty="0">
                <a:solidFill>
                  <a:srgbClr val="000000"/>
                </a:solidFill>
                <a:latin typeface="Futura-Light" pitchFamily="34" charset="0"/>
                <a:cs typeface="Arial" pitchFamily="34" charset="0"/>
              </a:rPr>
              <a:t> </a:t>
            </a:r>
            <a:r>
              <a:rPr lang="de-DE" altLang="de-DE" sz="1300" dirty="0" err="1">
                <a:solidFill>
                  <a:srgbClr val="000000"/>
                </a:solidFill>
                <a:latin typeface="Futura-Light" pitchFamily="34" charset="0"/>
                <a:cs typeface="Arial" pitchFamily="34" charset="0"/>
              </a:rPr>
              <a:t>waste</a:t>
            </a:r>
            <a:endParaRPr kumimoji="0" lang="de-DE" altLang="de-DE" sz="1300" b="0" i="0" u="none" strike="noStrike" cap="none" normalizeH="0" baseline="0" dirty="0">
              <a:ln>
                <a:noFill/>
              </a:ln>
              <a:solidFill>
                <a:schemeClr val="tx1"/>
              </a:solidFill>
              <a:effectLst/>
              <a:latin typeface="Arial" pitchFamily="34" charset="0"/>
              <a:cs typeface="Arial" pitchFamily="34" charset="0"/>
            </a:endParaRPr>
          </a:p>
        </p:txBody>
      </p:sp>
      <p:sp>
        <p:nvSpPr>
          <p:cNvPr id="45" name="Rectangle 4"/>
          <p:cNvSpPr/>
          <p:nvPr/>
        </p:nvSpPr>
        <p:spPr>
          <a:xfrm>
            <a:off x="-1" y="1539"/>
            <a:ext cx="1015200" cy="5143500"/>
          </a:xfrm>
          <a:prstGeom prst="rect">
            <a:avLst/>
          </a:prstGeom>
          <a:solidFill>
            <a:srgbClr val="7AB51D"/>
          </a:solidFill>
          <a:ln w="12700">
            <a:miter lim="400000"/>
          </a:ln>
        </p:spPr>
        <p:txBody>
          <a:bodyPr lIns="45719" rIns="45719" anchor="ctr"/>
          <a:lstStyle/>
          <a:p>
            <a:pPr algn="ctr">
              <a:defRPr>
                <a:solidFill>
                  <a:srgbClr val="FFFFFF"/>
                </a:solidFill>
              </a:defRPr>
            </a:pPr>
            <a:endParaRPr/>
          </a:p>
        </p:txBody>
      </p:sp>
      <p:sp>
        <p:nvSpPr>
          <p:cNvPr id="46" name="Textfeld 5"/>
          <p:cNvSpPr txBox="1"/>
          <p:nvPr/>
        </p:nvSpPr>
        <p:spPr>
          <a:xfrm rot="16200000">
            <a:off x="-1702492" y="2129908"/>
            <a:ext cx="4435883" cy="1200329"/>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lvl1pPr>
              <a:defRPr sz="3600">
                <a:solidFill>
                  <a:srgbClr val="FFFFFF"/>
                </a:solidFill>
                <a:latin typeface="TradeGothic"/>
                <a:ea typeface="TradeGothic"/>
                <a:cs typeface="TradeGothic"/>
                <a:sym typeface="TradeGothic"/>
              </a:defRPr>
            </a:lvl1pPr>
          </a:lstStyle>
          <a:p>
            <a:r>
              <a:rPr lang="de-DE" b="1" dirty="0"/>
              <a:t>SPRINKLED NOT STIRRED!</a:t>
            </a:r>
          </a:p>
          <a:p>
            <a:r>
              <a:rPr lang="de-DE" b="1" dirty="0"/>
              <a:t>PLANTS</a:t>
            </a:r>
            <a:endParaRPr b="1" dirty="0"/>
          </a:p>
        </p:txBody>
      </p:sp>
      <p:pic>
        <p:nvPicPr>
          <p:cNvPr id="2050" name="Picture 2" descr="V:\480 Teifelhart-Merching\2015-07-30 11.15.37.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132856" y="-1100658"/>
            <a:ext cx="2597583" cy="1948187"/>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V:\230 Merbitz\BS Merbitz\20131002_070551.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132856" y="931350"/>
            <a:ext cx="1928813" cy="2571750"/>
          </a:xfrm>
          <a:prstGeom prst="rect">
            <a:avLst/>
          </a:prstGeom>
          <a:noFill/>
          <a:extLst>
            <a:ext uri="{909E8E84-426E-40DD-AFC4-6F175D3DCCD1}">
              <a14:hiddenFill xmlns:a14="http://schemas.microsoft.com/office/drawing/2010/main">
                <a:solidFill>
                  <a:srgbClr val="FFFFFF"/>
                </a:solidFill>
              </a14:hiddenFill>
            </a:ext>
          </a:extLst>
        </p:spPr>
      </p:pic>
      <p:pic>
        <p:nvPicPr>
          <p:cNvPr id="15" name="Grafik 14">
            <a:extLst>
              <a:ext uri="{FF2B5EF4-FFF2-40B4-BE49-F238E27FC236}">
                <a16:creationId xmlns:a16="http://schemas.microsoft.com/office/drawing/2014/main" xmlns="" id="{F4FB3011-588E-43B9-BB48-AABB768704A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189"/>
          <a:stretch/>
        </p:blipFill>
        <p:spPr>
          <a:xfrm>
            <a:off x="6342789" y="339502"/>
            <a:ext cx="2807243" cy="1576800"/>
          </a:xfrm>
          <a:prstGeom prst="rect">
            <a:avLst/>
          </a:prstGeom>
        </p:spPr>
      </p:pic>
      <p:pic>
        <p:nvPicPr>
          <p:cNvPr id="16" name="Grafik 15">
            <a:extLst>
              <a:ext uri="{FF2B5EF4-FFF2-40B4-BE49-F238E27FC236}">
                <a16:creationId xmlns:a16="http://schemas.microsoft.com/office/drawing/2014/main" xmlns="" id="{13B374FA-57F9-4373-8FC4-55C11A34BBF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4719" y="3488778"/>
            <a:ext cx="8165313" cy="1652400"/>
          </a:xfrm>
          <a:prstGeom prst="rect">
            <a:avLst/>
          </a:prstGeom>
        </p:spPr>
      </p:pic>
      <p:pic>
        <p:nvPicPr>
          <p:cNvPr id="3074" name="Picture 2" descr="V:\_Jens iPad\Fotos BW 2015\schlieben, Dobra, Stockhausen\0L6B8040-Bearbeitet.jp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342789" y="1911978"/>
            <a:ext cx="2807243" cy="157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944398"/>
      </p:ext>
    </p:extLst>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Grafik 2" descr="Grafik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1972668" y="-2001818"/>
            <a:ext cx="5128025" cy="9144000"/>
          </a:xfrm>
          <a:prstGeom prst="rect">
            <a:avLst/>
          </a:prstGeom>
          <a:ln w="12700">
            <a:miter lim="400000"/>
          </a:ln>
        </p:spPr>
      </p:pic>
      <p:grpSp>
        <p:nvGrpSpPr>
          <p:cNvPr id="4" name="Group 8"/>
          <p:cNvGrpSpPr>
            <a:grpSpLocks/>
          </p:cNvGrpSpPr>
          <p:nvPr/>
        </p:nvGrpSpPr>
        <p:grpSpPr bwMode="auto">
          <a:xfrm>
            <a:off x="-2448231" y="339502"/>
            <a:ext cx="7200799" cy="10505676"/>
            <a:chOff x="-1902" y="5272"/>
            <a:chExt cx="12572" cy="18258"/>
          </a:xfrm>
        </p:grpSpPr>
        <p:pic>
          <p:nvPicPr>
            <p:cNvPr id="2061" name="Picture 1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640" y="5272"/>
              <a:ext cx="6030" cy="7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14"/>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159" y="6294"/>
              <a:ext cx="32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utoShape 15"/>
            <p:cNvSpPr>
              <a:spLocks/>
            </p:cNvSpPr>
            <p:nvPr/>
          </p:nvSpPr>
          <p:spPr bwMode="auto">
            <a:xfrm>
              <a:off x="-546" y="15774"/>
              <a:ext cx="402" cy="665"/>
            </a:xfrm>
            <a:custGeom>
              <a:avLst/>
              <a:gdLst>
                <a:gd name="T0" fmla="+- 0 6532 -546"/>
                <a:gd name="T1" fmla="*/ T0 w 402"/>
                <a:gd name="T2" fmla="+- 0 5484 15774"/>
                <a:gd name="T3" fmla="*/ 5484 h 665"/>
                <a:gd name="T4" fmla="+- 0 6547 -546"/>
                <a:gd name="T5" fmla="*/ T4 w 402"/>
                <a:gd name="T6" fmla="+- 0 5517 15774"/>
                <a:gd name="T7" fmla="*/ 5517 h 665"/>
                <a:gd name="T8" fmla="+- 0 6510 -546"/>
                <a:gd name="T9" fmla="*/ T8 w 402"/>
                <a:gd name="T10" fmla="+- 0 5558 15774"/>
                <a:gd name="T11" fmla="*/ 5558 h 665"/>
                <a:gd name="T12" fmla="+- 0 6483 -546"/>
                <a:gd name="T13" fmla="*/ T12 w 402"/>
                <a:gd name="T14" fmla="+- 0 5517 15774"/>
                <a:gd name="T15" fmla="*/ 5517 h 665"/>
                <a:gd name="T16" fmla="+- 0 6437 -546"/>
                <a:gd name="T17" fmla="*/ T16 w 402"/>
                <a:gd name="T18" fmla="+- 0 5400 15774"/>
                <a:gd name="T19" fmla="*/ 5400 h 665"/>
                <a:gd name="T20" fmla="+- 0 6507 -546"/>
                <a:gd name="T21" fmla="*/ T20 w 402"/>
                <a:gd name="T22" fmla="+- 0 5372 15774"/>
                <a:gd name="T23" fmla="*/ 5372 h 665"/>
                <a:gd name="T24" fmla="+- 0 6500 -546"/>
                <a:gd name="T25" fmla="*/ T24 w 402"/>
                <a:gd name="T26" fmla="+- 0 5395 15774"/>
                <a:gd name="T27" fmla="*/ 5395 h 665"/>
                <a:gd name="T28" fmla="+- 0 6460 -546"/>
                <a:gd name="T29" fmla="*/ T28 w 402"/>
                <a:gd name="T30" fmla="+- 0 5423 15774"/>
                <a:gd name="T31" fmla="*/ 5423 h 665"/>
                <a:gd name="T32" fmla="+- 0 6299 -546"/>
                <a:gd name="T33" fmla="*/ T32 w 402"/>
                <a:gd name="T34" fmla="+- 0 5324 15774"/>
                <a:gd name="T35" fmla="*/ 5324 h 665"/>
                <a:gd name="T36" fmla="+- 0 6292 -546"/>
                <a:gd name="T37" fmla="*/ T36 w 402"/>
                <a:gd name="T38" fmla="+- 0 5376 15774"/>
                <a:gd name="T39" fmla="*/ 5376 h 665"/>
                <a:gd name="T40" fmla="+- 0 6319 -546"/>
                <a:gd name="T41" fmla="*/ T40 w 402"/>
                <a:gd name="T42" fmla="+- 0 5407 15774"/>
                <a:gd name="T43" fmla="*/ 5407 h 665"/>
                <a:gd name="T44" fmla="+- 0 6351 -546"/>
                <a:gd name="T45" fmla="*/ T44 w 402"/>
                <a:gd name="T46" fmla="+- 0 5384 15774"/>
                <a:gd name="T47" fmla="*/ 5384 h 665"/>
                <a:gd name="T48" fmla="+- 0 6323 -546"/>
                <a:gd name="T49" fmla="*/ T48 w 402"/>
                <a:gd name="T50" fmla="+- 0 5330 15774"/>
                <a:gd name="T51" fmla="*/ 5330 h 665"/>
                <a:gd name="T52" fmla="+- 0 6329 -546"/>
                <a:gd name="T53" fmla="*/ T52 w 402"/>
                <a:gd name="T54" fmla="+- 0 5301 15774"/>
                <a:gd name="T55" fmla="*/ 5301 h 665"/>
                <a:gd name="T56" fmla="+- 0 6440 -546"/>
                <a:gd name="T57" fmla="*/ T56 w 402"/>
                <a:gd name="T58" fmla="+- 0 5351 15774"/>
                <a:gd name="T59" fmla="*/ 5351 h 665"/>
                <a:gd name="T60" fmla="+- 0 6481 -546"/>
                <a:gd name="T61" fmla="*/ T60 w 402"/>
                <a:gd name="T62" fmla="+- 0 5318 15774"/>
                <a:gd name="T63" fmla="*/ 5318 h 665"/>
                <a:gd name="T64" fmla="+- 0 6438 -546"/>
                <a:gd name="T65" fmla="*/ T64 w 402"/>
                <a:gd name="T66" fmla="+- 0 5270 15774"/>
                <a:gd name="T67" fmla="*/ 5270 h 665"/>
                <a:gd name="T68" fmla="+- 0 6362 -546"/>
                <a:gd name="T69" fmla="*/ T68 w 402"/>
                <a:gd name="T70" fmla="+- 0 5306 15774"/>
                <a:gd name="T71" fmla="*/ 5306 h 665"/>
                <a:gd name="T72" fmla="+- 0 6391 -546"/>
                <a:gd name="T73" fmla="*/ T72 w 402"/>
                <a:gd name="T74" fmla="+- 0 5331 15774"/>
                <a:gd name="T75" fmla="*/ 5331 h 665"/>
                <a:gd name="T76" fmla="+- 0 6423 -546"/>
                <a:gd name="T77" fmla="*/ T76 w 402"/>
                <a:gd name="T78" fmla="+- 0 5351 15774"/>
                <a:gd name="T79" fmla="*/ 5351 h 665"/>
                <a:gd name="T80" fmla="+- 0 6523 -546"/>
                <a:gd name="T81" fmla="*/ T80 w 402"/>
                <a:gd name="T82" fmla="+- 0 5486 15774"/>
                <a:gd name="T83" fmla="*/ 5486 h 665"/>
                <a:gd name="T84" fmla="+- 0 6549 -546"/>
                <a:gd name="T85" fmla="*/ T84 w 402"/>
                <a:gd name="T86" fmla="+- 0 5508 15774"/>
                <a:gd name="T87" fmla="*/ 5508 h 665"/>
                <a:gd name="T88" fmla="+- 0 6521 -546"/>
                <a:gd name="T89" fmla="*/ T88 w 402"/>
                <a:gd name="T90" fmla="+- 0 5553 15774"/>
                <a:gd name="T91" fmla="*/ 5553 h 665"/>
                <a:gd name="T92" fmla="+- 0 6479 -546"/>
                <a:gd name="T93" fmla="*/ T92 w 402"/>
                <a:gd name="T94" fmla="+- 0 5530 15774"/>
                <a:gd name="T95" fmla="*/ 5530 h 665"/>
                <a:gd name="T96" fmla="+- 0 6434 -546"/>
                <a:gd name="T97" fmla="*/ T96 w 402"/>
                <a:gd name="T98" fmla="+- 0 5407 15774"/>
                <a:gd name="T99" fmla="*/ 5407 h 665"/>
                <a:gd name="T100" fmla="+- 0 6491 -546"/>
                <a:gd name="T101" fmla="*/ T100 w 402"/>
                <a:gd name="T102" fmla="+- 0 5377 15774"/>
                <a:gd name="T103" fmla="*/ 5377 h 665"/>
                <a:gd name="T104" fmla="+- 0 6510 -546"/>
                <a:gd name="T105" fmla="*/ T104 w 402"/>
                <a:gd name="T106" fmla="+- 0 5390 15774"/>
                <a:gd name="T107" fmla="*/ 5390 h 665"/>
                <a:gd name="T108" fmla="+- 0 6469 -546"/>
                <a:gd name="T109" fmla="*/ T108 w 402"/>
                <a:gd name="T110" fmla="+- 0 5417 15774"/>
                <a:gd name="T111" fmla="*/ 5417 h 665"/>
                <a:gd name="T112" fmla="+- 0 6441 -546"/>
                <a:gd name="T113" fmla="*/ T112 w 402"/>
                <a:gd name="T114" fmla="+- 0 5416 15774"/>
                <a:gd name="T115" fmla="*/ 5416 h 665"/>
                <a:gd name="T116" fmla="+- 0 6287 -546"/>
                <a:gd name="T117" fmla="*/ T116 w 402"/>
                <a:gd name="T118" fmla="+- 0 5360 15774"/>
                <a:gd name="T119" fmla="*/ 5360 h 665"/>
                <a:gd name="T120" fmla="+- 0 6309 -546"/>
                <a:gd name="T121" fmla="*/ T120 w 402"/>
                <a:gd name="T122" fmla="+- 0 5405 15774"/>
                <a:gd name="T123" fmla="*/ 5405 h 665"/>
                <a:gd name="T124" fmla="+- 0 6353 -546"/>
                <a:gd name="T125" fmla="*/ T124 w 402"/>
                <a:gd name="T126" fmla="+- 0 5393 15774"/>
                <a:gd name="T127" fmla="*/ 5393 h 665"/>
                <a:gd name="T128" fmla="+- 0 6322 -546"/>
                <a:gd name="T129" fmla="*/ T128 w 402"/>
                <a:gd name="T130" fmla="+- 0 5342 15774"/>
                <a:gd name="T131" fmla="*/ 5342 h 665"/>
                <a:gd name="T132" fmla="+- 0 6335 -546"/>
                <a:gd name="T133" fmla="*/ T132 w 402"/>
                <a:gd name="T134" fmla="+- 0 5303 15774"/>
                <a:gd name="T135" fmla="*/ 5303 h 665"/>
                <a:gd name="T136" fmla="+- 0 6299 -546"/>
                <a:gd name="T137" fmla="*/ T136 w 402"/>
                <a:gd name="T138" fmla="+- 0 5324 15774"/>
                <a:gd name="T139" fmla="*/ 5324 h 665"/>
                <a:gd name="T140" fmla="+- 0 6476 -546"/>
                <a:gd name="T141" fmla="*/ T140 w 402"/>
                <a:gd name="T142" fmla="+- 0 5334 15774"/>
                <a:gd name="T143" fmla="*/ 5334 h 665"/>
                <a:gd name="T144" fmla="+- 0 6465 -546"/>
                <a:gd name="T145" fmla="*/ T144 w 402"/>
                <a:gd name="T146" fmla="+- 0 5274 15774"/>
                <a:gd name="T147" fmla="*/ 5274 h 665"/>
                <a:gd name="T148" fmla="+- 0 6368 -546"/>
                <a:gd name="T149" fmla="*/ T148 w 402"/>
                <a:gd name="T150" fmla="+- 0 5288 15774"/>
                <a:gd name="T151" fmla="*/ 5288 h 665"/>
                <a:gd name="T152" fmla="+- 0 6377 -546"/>
                <a:gd name="T153" fmla="*/ T152 w 402"/>
                <a:gd name="T154" fmla="+- 0 5326 15774"/>
                <a:gd name="T155" fmla="*/ 5326 h 665"/>
                <a:gd name="T156" fmla="+- 0 6408 -546"/>
                <a:gd name="T157" fmla="*/ T156 w 402"/>
                <a:gd name="T158" fmla="+- 0 5348 15774"/>
                <a:gd name="T159" fmla="*/ 5348 h 665"/>
                <a:gd name="T160" fmla="+- 0 6356 -546"/>
                <a:gd name="T161" fmla="*/ T160 w 402"/>
                <a:gd name="T162" fmla="+- 0 5095 15774"/>
                <a:gd name="T163" fmla="*/ 5095 h 665"/>
                <a:gd name="T164" fmla="+- 0 6327 -546"/>
                <a:gd name="T165" fmla="*/ T164 w 402"/>
                <a:gd name="T166" fmla="+- 0 5052 15774"/>
                <a:gd name="T167" fmla="*/ 5052 h 665"/>
                <a:gd name="T168" fmla="+- 0 6328 -546"/>
                <a:gd name="T169" fmla="*/ T168 w 402"/>
                <a:gd name="T170" fmla="+- 0 5004 15774"/>
                <a:gd name="T171" fmla="*/ 5004 h 665"/>
                <a:gd name="T172" fmla="+- 0 6392 -546"/>
                <a:gd name="T173" fmla="*/ T172 w 402"/>
                <a:gd name="T174" fmla="+- 0 4993 15774"/>
                <a:gd name="T175" fmla="*/ 4993 h 665"/>
                <a:gd name="T176" fmla="+- 0 6360 -546"/>
                <a:gd name="T177" fmla="*/ T176 w 402"/>
                <a:gd name="T178" fmla="+- 0 4963 15774"/>
                <a:gd name="T179" fmla="*/ 4963 h 665"/>
                <a:gd name="T180" fmla="+- 0 6402 -546"/>
                <a:gd name="T181" fmla="*/ T180 w 402"/>
                <a:gd name="T182" fmla="+- 0 4963 15774"/>
                <a:gd name="T183" fmla="*/ 4963 h 665"/>
                <a:gd name="T184" fmla="+- 0 6379 -546"/>
                <a:gd name="T185" fmla="*/ T184 w 402"/>
                <a:gd name="T186" fmla="+- 0 4936 15774"/>
                <a:gd name="T187" fmla="*/ 4936 h 665"/>
                <a:gd name="T188" fmla="+- 0 6310 -546"/>
                <a:gd name="T189" fmla="*/ T188 w 402"/>
                <a:gd name="T190" fmla="+- 0 4974 15774"/>
                <a:gd name="T191" fmla="*/ 4974 h 665"/>
                <a:gd name="T192" fmla="+- 0 6272 -546"/>
                <a:gd name="T193" fmla="*/ T192 w 402"/>
                <a:gd name="T194" fmla="+- 0 5092 15774"/>
                <a:gd name="T195" fmla="*/ 5092 h 665"/>
                <a:gd name="T196" fmla="+- 0 6271 -546"/>
                <a:gd name="T197" fmla="*/ T196 w 402"/>
                <a:gd name="T198" fmla="+- 0 5247 15774"/>
                <a:gd name="T199" fmla="*/ 5247 h 665"/>
                <a:gd name="T200" fmla="+- 0 6293 -546"/>
                <a:gd name="T201" fmla="*/ T200 w 402"/>
                <a:gd name="T202" fmla="+- 0 5209 15774"/>
                <a:gd name="T203" fmla="*/ 5209 h 665"/>
                <a:gd name="T204" fmla="+- 0 6310 -546"/>
                <a:gd name="T205" fmla="*/ T204 w 402"/>
                <a:gd name="T206" fmla="+- 0 5108 15774"/>
                <a:gd name="T207" fmla="*/ 5108 h 665"/>
                <a:gd name="T208" fmla="+- 0 6345 -546"/>
                <a:gd name="T209" fmla="*/ T208 w 402"/>
                <a:gd name="T210" fmla="+- 0 5126 15774"/>
                <a:gd name="T211" fmla="*/ 5126 h 665"/>
                <a:gd name="T212" fmla="+- 0 6378 -546"/>
                <a:gd name="T213" fmla="*/ T212 w 402"/>
                <a:gd name="T214" fmla="+- 0 5141 15774"/>
                <a:gd name="T215" fmla="*/ 5141 h 665"/>
                <a:gd name="T216" fmla="+- 0 6407 -546"/>
                <a:gd name="T217" fmla="*/ T216 w 402"/>
                <a:gd name="T218" fmla="+- 0 5107 15774"/>
                <a:gd name="T219" fmla="*/ 5107 h 665"/>
                <a:gd name="T220" fmla="+- 0 6650 -546"/>
                <a:gd name="T221" fmla="*/ T220 w 402"/>
                <a:gd name="T222" fmla="+- 0 5520 15774"/>
                <a:gd name="T223" fmla="*/ 5520 h 665"/>
                <a:gd name="T224" fmla="+- 0 6603 -546"/>
                <a:gd name="T225" fmla="*/ T224 w 402"/>
                <a:gd name="T226" fmla="+- 0 5540 15774"/>
                <a:gd name="T227" fmla="*/ 5540 h 665"/>
                <a:gd name="T228" fmla="+- 0 6634 -546"/>
                <a:gd name="T229" fmla="*/ T228 w 402"/>
                <a:gd name="T230" fmla="+- 0 5595 15774"/>
                <a:gd name="T231" fmla="*/ 5595 h 665"/>
                <a:gd name="T232" fmla="+- 0 6669 -546"/>
                <a:gd name="T233" fmla="*/ T232 w 402"/>
                <a:gd name="T234" fmla="+- 0 5539 15774"/>
                <a:gd name="T235" fmla="*/ 5539 h 66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 ang="0">
                  <a:pos x="T229" y="T231"/>
                </a:cxn>
                <a:cxn ang="0">
                  <a:pos x="T233" y="T235"/>
                </a:cxn>
              </a:cxnLst>
              <a:rect l="0" t="0" r="r" b="b"/>
              <a:pathLst>
                <a:path w="402" h="665">
                  <a:moveTo>
                    <a:pt x="7046" y="-10272"/>
                  </a:moveTo>
                  <a:lnTo>
                    <a:pt x="7058" y="-10281"/>
                  </a:lnTo>
                  <a:lnTo>
                    <a:pt x="7069" y="-10288"/>
                  </a:lnTo>
                  <a:lnTo>
                    <a:pt x="7078" y="-10290"/>
                  </a:lnTo>
                  <a:lnTo>
                    <a:pt x="7087" y="-10283"/>
                  </a:lnTo>
                  <a:lnTo>
                    <a:pt x="7093" y="-10273"/>
                  </a:lnTo>
                  <a:lnTo>
                    <a:pt x="7095" y="-10266"/>
                  </a:lnTo>
                  <a:lnTo>
                    <a:pt x="7093" y="-10257"/>
                  </a:lnTo>
                  <a:lnTo>
                    <a:pt x="7087" y="-10246"/>
                  </a:lnTo>
                  <a:lnTo>
                    <a:pt x="7078" y="-10232"/>
                  </a:lnTo>
                  <a:lnTo>
                    <a:pt x="7067" y="-10221"/>
                  </a:lnTo>
                  <a:lnTo>
                    <a:pt x="7056" y="-10216"/>
                  </a:lnTo>
                  <a:lnTo>
                    <a:pt x="7046" y="-10218"/>
                  </a:lnTo>
                  <a:lnTo>
                    <a:pt x="7032" y="-10231"/>
                  </a:lnTo>
                  <a:lnTo>
                    <a:pt x="7025" y="-10244"/>
                  </a:lnTo>
                  <a:lnTo>
                    <a:pt x="7029" y="-10257"/>
                  </a:lnTo>
                  <a:lnTo>
                    <a:pt x="7046" y="-10272"/>
                  </a:lnTo>
                  <a:close/>
                  <a:moveTo>
                    <a:pt x="6987" y="-10358"/>
                  </a:moveTo>
                  <a:lnTo>
                    <a:pt x="6980" y="-10367"/>
                  </a:lnTo>
                  <a:lnTo>
                    <a:pt x="6983" y="-10374"/>
                  </a:lnTo>
                  <a:lnTo>
                    <a:pt x="7002" y="-10380"/>
                  </a:lnTo>
                  <a:lnTo>
                    <a:pt x="7018" y="-10388"/>
                  </a:lnTo>
                  <a:lnTo>
                    <a:pt x="7037" y="-10397"/>
                  </a:lnTo>
                  <a:lnTo>
                    <a:pt x="7053" y="-10402"/>
                  </a:lnTo>
                  <a:lnTo>
                    <a:pt x="7063" y="-10396"/>
                  </a:lnTo>
                  <a:lnTo>
                    <a:pt x="7063" y="-10389"/>
                  </a:lnTo>
                  <a:lnTo>
                    <a:pt x="7056" y="-10384"/>
                  </a:lnTo>
                  <a:lnTo>
                    <a:pt x="7046" y="-10379"/>
                  </a:lnTo>
                  <a:lnTo>
                    <a:pt x="7034" y="-10374"/>
                  </a:lnTo>
                  <a:lnTo>
                    <a:pt x="7022" y="-10369"/>
                  </a:lnTo>
                  <a:lnTo>
                    <a:pt x="7015" y="-10357"/>
                  </a:lnTo>
                  <a:lnTo>
                    <a:pt x="7006" y="-10351"/>
                  </a:lnTo>
                  <a:lnTo>
                    <a:pt x="6996" y="-10346"/>
                  </a:lnTo>
                  <a:lnTo>
                    <a:pt x="6994" y="-10349"/>
                  </a:lnTo>
                  <a:lnTo>
                    <a:pt x="6987" y="-10358"/>
                  </a:lnTo>
                  <a:close/>
                  <a:moveTo>
                    <a:pt x="6845" y="-10450"/>
                  </a:moveTo>
                  <a:lnTo>
                    <a:pt x="6837" y="-10438"/>
                  </a:lnTo>
                  <a:lnTo>
                    <a:pt x="6833" y="-10427"/>
                  </a:lnTo>
                  <a:lnTo>
                    <a:pt x="6833" y="-10414"/>
                  </a:lnTo>
                  <a:lnTo>
                    <a:pt x="6838" y="-10398"/>
                  </a:lnTo>
                  <a:lnTo>
                    <a:pt x="6844" y="-10383"/>
                  </a:lnTo>
                  <a:lnTo>
                    <a:pt x="6849" y="-10373"/>
                  </a:lnTo>
                  <a:lnTo>
                    <a:pt x="6855" y="-10369"/>
                  </a:lnTo>
                  <a:lnTo>
                    <a:pt x="6865" y="-10367"/>
                  </a:lnTo>
                  <a:lnTo>
                    <a:pt x="6878" y="-10369"/>
                  </a:lnTo>
                  <a:lnTo>
                    <a:pt x="6891" y="-10373"/>
                  </a:lnTo>
                  <a:lnTo>
                    <a:pt x="6899" y="-10381"/>
                  </a:lnTo>
                  <a:lnTo>
                    <a:pt x="6897" y="-10390"/>
                  </a:lnTo>
                  <a:lnTo>
                    <a:pt x="6887" y="-10402"/>
                  </a:lnTo>
                  <a:lnTo>
                    <a:pt x="6876" y="-10417"/>
                  </a:lnTo>
                  <a:lnTo>
                    <a:pt x="6868" y="-10432"/>
                  </a:lnTo>
                  <a:lnTo>
                    <a:pt x="6869" y="-10444"/>
                  </a:lnTo>
                  <a:lnTo>
                    <a:pt x="6877" y="-10458"/>
                  </a:lnTo>
                  <a:lnTo>
                    <a:pt x="6885" y="-10464"/>
                  </a:lnTo>
                  <a:lnTo>
                    <a:pt x="6881" y="-10471"/>
                  </a:lnTo>
                  <a:lnTo>
                    <a:pt x="6875" y="-10473"/>
                  </a:lnTo>
                  <a:lnTo>
                    <a:pt x="6866" y="-10469"/>
                  </a:lnTo>
                  <a:lnTo>
                    <a:pt x="6855" y="-10461"/>
                  </a:lnTo>
                  <a:lnTo>
                    <a:pt x="6845" y="-10450"/>
                  </a:lnTo>
                  <a:close/>
                  <a:moveTo>
                    <a:pt x="6986" y="-10423"/>
                  </a:moveTo>
                  <a:lnTo>
                    <a:pt x="7003" y="-10423"/>
                  </a:lnTo>
                  <a:lnTo>
                    <a:pt x="7015" y="-10424"/>
                  </a:lnTo>
                  <a:lnTo>
                    <a:pt x="7022" y="-10440"/>
                  </a:lnTo>
                  <a:lnTo>
                    <a:pt x="7027" y="-10456"/>
                  </a:lnTo>
                  <a:lnTo>
                    <a:pt x="7029" y="-10475"/>
                  </a:lnTo>
                  <a:lnTo>
                    <a:pt x="7026" y="-10492"/>
                  </a:lnTo>
                  <a:lnTo>
                    <a:pt x="7011" y="-10500"/>
                  </a:lnTo>
                  <a:lnTo>
                    <a:pt x="6984" y="-10504"/>
                  </a:lnTo>
                  <a:lnTo>
                    <a:pt x="6955" y="-10505"/>
                  </a:lnTo>
                  <a:lnTo>
                    <a:pt x="6930" y="-10501"/>
                  </a:lnTo>
                  <a:lnTo>
                    <a:pt x="6914" y="-10486"/>
                  </a:lnTo>
                  <a:lnTo>
                    <a:pt x="6908" y="-10468"/>
                  </a:lnTo>
                  <a:lnTo>
                    <a:pt x="6908" y="-10458"/>
                  </a:lnTo>
                  <a:lnTo>
                    <a:pt x="6913" y="-10453"/>
                  </a:lnTo>
                  <a:lnTo>
                    <a:pt x="6923" y="-10448"/>
                  </a:lnTo>
                  <a:lnTo>
                    <a:pt x="6937" y="-10443"/>
                  </a:lnTo>
                  <a:lnTo>
                    <a:pt x="6946" y="-10442"/>
                  </a:lnTo>
                  <a:lnTo>
                    <a:pt x="6950" y="-10434"/>
                  </a:lnTo>
                  <a:lnTo>
                    <a:pt x="6954" y="-10426"/>
                  </a:lnTo>
                  <a:lnTo>
                    <a:pt x="6969" y="-10423"/>
                  </a:lnTo>
                  <a:lnTo>
                    <a:pt x="6986" y="-10423"/>
                  </a:lnTo>
                  <a:close/>
                  <a:moveTo>
                    <a:pt x="7046" y="-10272"/>
                  </a:moveTo>
                  <a:lnTo>
                    <a:pt x="7058" y="-10281"/>
                  </a:lnTo>
                  <a:lnTo>
                    <a:pt x="7069" y="-10288"/>
                  </a:lnTo>
                  <a:lnTo>
                    <a:pt x="7078" y="-10290"/>
                  </a:lnTo>
                  <a:lnTo>
                    <a:pt x="7087" y="-10283"/>
                  </a:lnTo>
                  <a:lnTo>
                    <a:pt x="7093" y="-10273"/>
                  </a:lnTo>
                  <a:lnTo>
                    <a:pt x="7095" y="-10266"/>
                  </a:lnTo>
                  <a:lnTo>
                    <a:pt x="7093" y="-10257"/>
                  </a:lnTo>
                  <a:lnTo>
                    <a:pt x="7087" y="-10246"/>
                  </a:lnTo>
                  <a:lnTo>
                    <a:pt x="7078" y="-10232"/>
                  </a:lnTo>
                  <a:lnTo>
                    <a:pt x="7067" y="-10221"/>
                  </a:lnTo>
                  <a:lnTo>
                    <a:pt x="7056" y="-10216"/>
                  </a:lnTo>
                  <a:lnTo>
                    <a:pt x="7046" y="-10218"/>
                  </a:lnTo>
                  <a:lnTo>
                    <a:pt x="7032" y="-10231"/>
                  </a:lnTo>
                  <a:lnTo>
                    <a:pt x="7025" y="-10244"/>
                  </a:lnTo>
                  <a:lnTo>
                    <a:pt x="7029" y="-10257"/>
                  </a:lnTo>
                  <a:lnTo>
                    <a:pt x="7046" y="-10272"/>
                  </a:lnTo>
                  <a:close/>
                  <a:moveTo>
                    <a:pt x="6987" y="-10358"/>
                  </a:moveTo>
                  <a:lnTo>
                    <a:pt x="6980" y="-10367"/>
                  </a:lnTo>
                  <a:lnTo>
                    <a:pt x="6983" y="-10374"/>
                  </a:lnTo>
                  <a:lnTo>
                    <a:pt x="7002" y="-10380"/>
                  </a:lnTo>
                  <a:lnTo>
                    <a:pt x="7018" y="-10388"/>
                  </a:lnTo>
                  <a:lnTo>
                    <a:pt x="7037" y="-10397"/>
                  </a:lnTo>
                  <a:lnTo>
                    <a:pt x="7053" y="-10402"/>
                  </a:lnTo>
                  <a:lnTo>
                    <a:pt x="7063" y="-10396"/>
                  </a:lnTo>
                  <a:lnTo>
                    <a:pt x="7063" y="-10389"/>
                  </a:lnTo>
                  <a:lnTo>
                    <a:pt x="7056" y="-10384"/>
                  </a:lnTo>
                  <a:lnTo>
                    <a:pt x="7046" y="-10379"/>
                  </a:lnTo>
                  <a:lnTo>
                    <a:pt x="7034" y="-10374"/>
                  </a:lnTo>
                  <a:lnTo>
                    <a:pt x="7022" y="-10369"/>
                  </a:lnTo>
                  <a:lnTo>
                    <a:pt x="7015" y="-10357"/>
                  </a:lnTo>
                  <a:lnTo>
                    <a:pt x="7006" y="-10351"/>
                  </a:lnTo>
                  <a:lnTo>
                    <a:pt x="6996" y="-10346"/>
                  </a:lnTo>
                  <a:lnTo>
                    <a:pt x="6994" y="-10349"/>
                  </a:lnTo>
                  <a:lnTo>
                    <a:pt x="6987" y="-10358"/>
                  </a:lnTo>
                  <a:close/>
                  <a:moveTo>
                    <a:pt x="6845" y="-10450"/>
                  </a:moveTo>
                  <a:lnTo>
                    <a:pt x="6837" y="-10438"/>
                  </a:lnTo>
                  <a:lnTo>
                    <a:pt x="6833" y="-10427"/>
                  </a:lnTo>
                  <a:lnTo>
                    <a:pt x="6833" y="-10414"/>
                  </a:lnTo>
                  <a:lnTo>
                    <a:pt x="6838" y="-10398"/>
                  </a:lnTo>
                  <a:lnTo>
                    <a:pt x="6844" y="-10383"/>
                  </a:lnTo>
                  <a:lnTo>
                    <a:pt x="6849" y="-10373"/>
                  </a:lnTo>
                  <a:lnTo>
                    <a:pt x="6855" y="-10369"/>
                  </a:lnTo>
                  <a:lnTo>
                    <a:pt x="6865" y="-10367"/>
                  </a:lnTo>
                  <a:lnTo>
                    <a:pt x="6878" y="-10369"/>
                  </a:lnTo>
                  <a:lnTo>
                    <a:pt x="6891" y="-10373"/>
                  </a:lnTo>
                  <a:lnTo>
                    <a:pt x="6899" y="-10381"/>
                  </a:lnTo>
                  <a:lnTo>
                    <a:pt x="6897" y="-10390"/>
                  </a:lnTo>
                  <a:lnTo>
                    <a:pt x="6887" y="-10402"/>
                  </a:lnTo>
                  <a:lnTo>
                    <a:pt x="6876" y="-10417"/>
                  </a:lnTo>
                  <a:lnTo>
                    <a:pt x="6868" y="-10432"/>
                  </a:lnTo>
                  <a:lnTo>
                    <a:pt x="6869" y="-10444"/>
                  </a:lnTo>
                  <a:lnTo>
                    <a:pt x="6877" y="-10458"/>
                  </a:lnTo>
                  <a:lnTo>
                    <a:pt x="6885" y="-10464"/>
                  </a:lnTo>
                  <a:lnTo>
                    <a:pt x="6881" y="-10471"/>
                  </a:lnTo>
                  <a:lnTo>
                    <a:pt x="6875" y="-10473"/>
                  </a:lnTo>
                  <a:lnTo>
                    <a:pt x="6866" y="-10469"/>
                  </a:lnTo>
                  <a:lnTo>
                    <a:pt x="6855" y="-10461"/>
                  </a:lnTo>
                  <a:lnTo>
                    <a:pt x="6845" y="-10450"/>
                  </a:lnTo>
                  <a:close/>
                  <a:moveTo>
                    <a:pt x="6986" y="-10423"/>
                  </a:moveTo>
                  <a:lnTo>
                    <a:pt x="7003" y="-10423"/>
                  </a:lnTo>
                  <a:lnTo>
                    <a:pt x="7015" y="-10424"/>
                  </a:lnTo>
                  <a:lnTo>
                    <a:pt x="7022" y="-10440"/>
                  </a:lnTo>
                  <a:lnTo>
                    <a:pt x="7027" y="-10456"/>
                  </a:lnTo>
                  <a:lnTo>
                    <a:pt x="7029" y="-10475"/>
                  </a:lnTo>
                  <a:lnTo>
                    <a:pt x="7026" y="-10492"/>
                  </a:lnTo>
                  <a:lnTo>
                    <a:pt x="7011" y="-10500"/>
                  </a:lnTo>
                  <a:lnTo>
                    <a:pt x="6984" y="-10504"/>
                  </a:lnTo>
                  <a:lnTo>
                    <a:pt x="6955" y="-10505"/>
                  </a:lnTo>
                  <a:lnTo>
                    <a:pt x="6930" y="-10501"/>
                  </a:lnTo>
                  <a:lnTo>
                    <a:pt x="6914" y="-10486"/>
                  </a:lnTo>
                  <a:lnTo>
                    <a:pt x="6908" y="-10468"/>
                  </a:lnTo>
                  <a:lnTo>
                    <a:pt x="6908" y="-10458"/>
                  </a:lnTo>
                  <a:lnTo>
                    <a:pt x="6913" y="-10453"/>
                  </a:lnTo>
                  <a:lnTo>
                    <a:pt x="6923" y="-10448"/>
                  </a:lnTo>
                  <a:lnTo>
                    <a:pt x="6937" y="-10443"/>
                  </a:lnTo>
                  <a:lnTo>
                    <a:pt x="6946" y="-10442"/>
                  </a:lnTo>
                  <a:lnTo>
                    <a:pt x="6950" y="-10434"/>
                  </a:lnTo>
                  <a:lnTo>
                    <a:pt x="6954" y="-10426"/>
                  </a:lnTo>
                  <a:lnTo>
                    <a:pt x="6969" y="-10423"/>
                  </a:lnTo>
                  <a:lnTo>
                    <a:pt x="6986" y="-10423"/>
                  </a:lnTo>
                  <a:close/>
                  <a:moveTo>
                    <a:pt x="6921" y="-10673"/>
                  </a:moveTo>
                  <a:lnTo>
                    <a:pt x="6902" y="-10679"/>
                  </a:lnTo>
                  <a:lnTo>
                    <a:pt x="6889" y="-10688"/>
                  </a:lnTo>
                  <a:lnTo>
                    <a:pt x="6882" y="-10699"/>
                  </a:lnTo>
                  <a:lnTo>
                    <a:pt x="6877" y="-10711"/>
                  </a:lnTo>
                  <a:lnTo>
                    <a:pt x="6873" y="-10722"/>
                  </a:lnTo>
                  <a:lnTo>
                    <a:pt x="6871" y="-10731"/>
                  </a:lnTo>
                  <a:lnTo>
                    <a:pt x="6869" y="-10741"/>
                  </a:lnTo>
                  <a:lnTo>
                    <a:pt x="6869" y="-10756"/>
                  </a:lnTo>
                  <a:lnTo>
                    <a:pt x="6874" y="-10770"/>
                  </a:lnTo>
                  <a:lnTo>
                    <a:pt x="6888" y="-10775"/>
                  </a:lnTo>
                  <a:lnTo>
                    <a:pt x="6904" y="-10776"/>
                  </a:lnTo>
                  <a:lnTo>
                    <a:pt x="6920" y="-10777"/>
                  </a:lnTo>
                  <a:lnTo>
                    <a:pt x="6938" y="-10781"/>
                  </a:lnTo>
                  <a:lnTo>
                    <a:pt x="6932" y="-10790"/>
                  </a:lnTo>
                  <a:lnTo>
                    <a:pt x="6925" y="-10797"/>
                  </a:lnTo>
                  <a:lnTo>
                    <a:pt x="6919" y="-10805"/>
                  </a:lnTo>
                  <a:lnTo>
                    <a:pt x="6906" y="-10811"/>
                  </a:lnTo>
                  <a:lnTo>
                    <a:pt x="6909" y="-10819"/>
                  </a:lnTo>
                  <a:lnTo>
                    <a:pt x="6916" y="-10820"/>
                  </a:lnTo>
                  <a:lnTo>
                    <a:pt x="6932" y="-10815"/>
                  </a:lnTo>
                  <a:lnTo>
                    <a:pt x="6948" y="-10811"/>
                  </a:lnTo>
                  <a:lnTo>
                    <a:pt x="6957" y="-10815"/>
                  </a:lnTo>
                  <a:lnTo>
                    <a:pt x="6955" y="-10827"/>
                  </a:lnTo>
                  <a:lnTo>
                    <a:pt x="6943" y="-10834"/>
                  </a:lnTo>
                  <a:lnTo>
                    <a:pt x="6925" y="-10838"/>
                  </a:lnTo>
                  <a:lnTo>
                    <a:pt x="6906" y="-10843"/>
                  </a:lnTo>
                  <a:lnTo>
                    <a:pt x="6886" y="-10841"/>
                  </a:lnTo>
                  <a:lnTo>
                    <a:pt x="6870" y="-10825"/>
                  </a:lnTo>
                  <a:lnTo>
                    <a:pt x="6856" y="-10800"/>
                  </a:lnTo>
                  <a:lnTo>
                    <a:pt x="6841" y="-10770"/>
                  </a:lnTo>
                  <a:lnTo>
                    <a:pt x="6829" y="-10737"/>
                  </a:lnTo>
                  <a:lnTo>
                    <a:pt x="6822" y="-10706"/>
                  </a:lnTo>
                  <a:lnTo>
                    <a:pt x="6818" y="-10682"/>
                  </a:lnTo>
                  <a:lnTo>
                    <a:pt x="6817" y="-10672"/>
                  </a:lnTo>
                  <a:lnTo>
                    <a:pt x="6814" y="-10600"/>
                  </a:lnTo>
                  <a:lnTo>
                    <a:pt x="6814" y="-10552"/>
                  </a:lnTo>
                  <a:lnTo>
                    <a:pt x="6817" y="-10527"/>
                  </a:lnTo>
                  <a:lnTo>
                    <a:pt x="6826" y="-10521"/>
                  </a:lnTo>
                  <a:lnTo>
                    <a:pt x="6832" y="-10526"/>
                  </a:lnTo>
                  <a:lnTo>
                    <a:pt x="6836" y="-10540"/>
                  </a:lnTo>
                  <a:lnTo>
                    <a:pt x="6839" y="-10565"/>
                  </a:lnTo>
                  <a:lnTo>
                    <a:pt x="6837" y="-10605"/>
                  </a:lnTo>
                  <a:lnTo>
                    <a:pt x="6838" y="-10642"/>
                  </a:lnTo>
                  <a:lnTo>
                    <a:pt x="6845" y="-10660"/>
                  </a:lnTo>
                  <a:lnTo>
                    <a:pt x="6856" y="-10666"/>
                  </a:lnTo>
                  <a:lnTo>
                    <a:pt x="6868" y="-10667"/>
                  </a:lnTo>
                  <a:lnTo>
                    <a:pt x="6878" y="-10665"/>
                  </a:lnTo>
                  <a:lnTo>
                    <a:pt x="6884" y="-10659"/>
                  </a:lnTo>
                  <a:lnTo>
                    <a:pt x="6891" y="-10648"/>
                  </a:lnTo>
                  <a:lnTo>
                    <a:pt x="6901" y="-10633"/>
                  </a:lnTo>
                  <a:lnTo>
                    <a:pt x="6908" y="-10627"/>
                  </a:lnTo>
                  <a:lnTo>
                    <a:pt x="6915" y="-10628"/>
                  </a:lnTo>
                  <a:lnTo>
                    <a:pt x="6924" y="-10633"/>
                  </a:lnTo>
                  <a:lnTo>
                    <a:pt x="6936" y="-10640"/>
                  </a:lnTo>
                  <a:lnTo>
                    <a:pt x="6956" y="-10652"/>
                  </a:lnTo>
                  <a:lnTo>
                    <a:pt x="6963" y="-10660"/>
                  </a:lnTo>
                  <a:lnTo>
                    <a:pt x="6953" y="-10667"/>
                  </a:lnTo>
                  <a:lnTo>
                    <a:pt x="6921" y="-10673"/>
                  </a:lnTo>
                  <a:close/>
                  <a:moveTo>
                    <a:pt x="7209" y="-10251"/>
                  </a:moveTo>
                  <a:lnTo>
                    <a:pt x="7203" y="-10254"/>
                  </a:lnTo>
                  <a:lnTo>
                    <a:pt x="7196" y="-10254"/>
                  </a:lnTo>
                  <a:lnTo>
                    <a:pt x="7186" y="-10252"/>
                  </a:lnTo>
                  <a:lnTo>
                    <a:pt x="7170" y="-10249"/>
                  </a:lnTo>
                  <a:lnTo>
                    <a:pt x="7156" y="-10243"/>
                  </a:lnTo>
                  <a:lnTo>
                    <a:pt x="7149" y="-10234"/>
                  </a:lnTo>
                  <a:lnTo>
                    <a:pt x="7147" y="-10221"/>
                  </a:lnTo>
                  <a:lnTo>
                    <a:pt x="7148" y="-10205"/>
                  </a:lnTo>
                  <a:lnTo>
                    <a:pt x="7159" y="-10182"/>
                  </a:lnTo>
                  <a:lnTo>
                    <a:pt x="7180" y="-10179"/>
                  </a:lnTo>
                  <a:lnTo>
                    <a:pt x="7201" y="-10189"/>
                  </a:lnTo>
                  <a:lnTo>
                    <a:pt x="7213" y="-10206"/>
                  </a:lnTo>
                  <a:lnTo>
                    <a:pt x="7215" y="-10221"/>
                  </a:lnTo>
                  <a:lnTo>
                    <a:pt x="7215" y="-10235"/>
                  </a:lnTo>
                  <a:lnTo>
                    <a:pt x="7213" y="-10245"/>
                  </a:lnTo>
                  <a:lnTo>
                    <a:pt x="7209" y="-10251"/>
                  </a:lnTo>
                  <a:close/>
                </a:path>
              </a:pathLst>
            </a:custGeom>
            <a:noFill/>
            <a:ln w="8446">
              <a:solidFill>
                <a:srgbClr val="FFFFFF"/>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2064" name="Picture 16"/>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998" y="5505"/>
              <a:ext cx="229"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17"/>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8184" y="6004"/>
              <a:ext cx="106"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18"/>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9205" y="5374"/>
              <a:ext cx="118"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reeform 19"/>
            <p:cNvSpPr>
              <a:spLocks/>
            </p:cNvSpPr>
            <p:nvPr/>
          </p:nvSpPr>
          <p:spPr bwMode="auto">
            <a:xfrm>
              <a:off x="9268" y="5288"/>
              <a:ext cx="416" cy="494"/>
            </a:xfrm>
            <a:custGeom>
              <a:avLst/>
              <a:gdLst>
                <a:gd name="T0" fmla="+- 0 9324 9268"/>
                <a:gd name="T1" fmla="*/ T0 w 416"/>
                <a:gd name="T2" fmla="+- 0 5368 5288"/>
                <a:gd name="T3" fmla="*/ 5368 h 494"/>
                <a:gd name="T4" fmla="+- 0 9396 9268"/>
                <a:gd name="T5" fmla="*/ T4 w 416"/>
                <a:gd name="T6" fmla="+- 0 5298 5288"/>
                <a:gd name="T7" fmla="*/ 5298 h 494"/>
                <a:gd name="T8" fmla="+- 0 9464 9268"/>
                <a:gd name="T9" fmla="*/ T8 w 416"/>
                <a:gd name="T10" fmla="+- 0 5288 5288"/>
                <a:gd name="T11" fmla="*/ 5288 h 494"/>
                <a:gd name="T12" fmla="+- 0 9472 9268"/>
                <a:gd name="T13" fmla="*/ T12 w 416"/>
                <a:gd name="T14" fmla="+- 0 5316 5288"/>
                <a:gd name="T15" fmla="*/ 5316 h 494"/>
                <a:gd name="T16" fmla="+- 0 9426 9268"/>
                <a:gd name="T17" fmla="*/ T16 w 416"/>
                <a:gd name="T18" fmla="+- 0 5349 5288"/>
                <a:gd name="T19" fmla="*/ 5349 h 494"/>
                <a:gd name="T20" fmla="+- 0 9473 9268"/>
                <a:gd name="T21" fmla="*/ T20 w 416"/>
                <a:gd name="T22" fmla="+- 0 5407 5288"/>
                <a:gd name="T23" fmla="*/ 5407 h 494"/>
                <a:gd name="T24" fmla="+- 0 9559 9268"/>
                <a:gd name="T25" fmla="*/ T24 w 416"/>
                <a:gd name="T26" fmla="+- 0 5390 5288"/>
                <a:gd name="T27" fmla="*/ 5390 h 494"/>
                <a:gd name="T28" fmla="+- 0 9612 9268"/>
                <a:gd name="T29" fmla="*/ T28 w 416"/>
                <a:gd name="T30" fmla="+- 0 5445 5288"/>
                <a:gd name="T31" fmla="*/ 5445 h 494"/>
                <a:gd name="T32" fmla="+- 0 9559 9268"/>
                <a:gd name="T33" fmla="*/ T32 w 416"/>
                <a:gd name="T34" fmla="+- 0 5504 5288"/>
                <a:gd name="T35" fmla="*/ 5504 h 494"/>
                <a:gd name="T36" fmla="+- 0 9563 9268"/>
                <a:gd name="T37" fmla="*/ T36 w 416"/>
                <a:gd name="T38" fmla="+- 0 5570 5288"/>
                <a:gd name="T39" fmla="*/ 5570 h 494"/>
                <a:gd name="T40" fmla="+- 0 9619 9268"/>
                <a:gd name="T41" fmla="*/ T40 w 416"/>
                <a:gd name="T42" fmla="+- 0 5571 5288"/>
                <a:gd name="T43" fmla="*/ 5571 h 494"/>
                <a:gd name="T44" fmla="+- 0 9672 9268"/>
                <a:gd name="T45" fmla="*/ T44 w 416"/>
                <a:gd name="T46" fmla="+- 0 5630 5288"/>
                <a:gd name="T47" fmla="*/ 5630 h 494"/>
                <a:gd name="T48" fmla="+- 0 9666 9268"/>
                <a:gd name="T49" fmla="*/ T48 w 416"/>
                <a:gd name="T50" fmla="+- 0 5681 5288"/>
                <a:gd name="T51" fmla="*/ 5681 h 494"/>
                <a:gd name="T52" fmla="+- 0 9664 9268"/>
                <a:gd name="T53" fmla="*/ T52 w 416"/>
                <a:gd name="T54" fmla="+- 0 5728 5288"/>
                <a:gd name="T55" fmla="*/ 5728 h 494"/>
                <a:gd name="T56" fmla="+- 0 9621 9268"/>
                <a:gd name="T57" fmla="*/ T56 w 416"/>
                <a:gd name="T58" fmla="+- 0 5715 5288"/>
                <a:gd name="T59" fmla="*/ 5715 h 494"/>
                <a:gd name="T60" fmla="+- 0 9617 9268"/>
                <a:gd name="T61" fmla="*/ T60 w 416"/>
                <a:gd name="T62" fmla="+- 0 5688 5288"/>
                <a:gd name="T63" fmla="*/ 5688 h 494"/>
                <a:gd name="T64" fmla="+- 0 9616 9268"/>
                <a:gd name="T65" fmla="*/ T64 w 416"/>
                <a:gd name="T66" fmla="+- 0 5651 5288"/>
                <a:gd name="T67" fmla="*/ 5651 h 494"/>
                <a:gd name="T68" fmla="+- 0 9595 9268"/>
                <a:gd name="T69" fmla="*/ T68 w 416"/>
                <a:gd name="T70" fmla="+- 0 5665 5288"/>
                <a:gd name="T71" fmla="*/ 5665 h 494"/>
                <a:gd name="T72" fmla="+- 0 9548 9268"/>
                <a:gd name="T73" fmla="*/ T72 w 416"/>
                <a:gd name="T74" fmla="+- 0 5657 5288"/>
                <a:gd name="T75" fmla="*/ 5657 h 494"/>
                <a:gd name="T76" fmla="+- 0 9497 9268"/>
                <a:gd name="T77" fmla="*/ T76 w 416"/>
                <a:gd name="T78" fmla="+- 0 5666 5288"/>
                <a:gd name="T79" fmla="*/ 5666 h 494"/>
                <a:gd name="T80" fmla="+- 0 9468 9268"/>
                <a:gd name="T81" fmla="*/ T80 w 416"/>
                <a:gd name="T82" fmla="+- 0 5718 5288"/>
                <a:gd name="T83" fmla="*/ 5718 h 494"/>
                <a:gd name="T84" fmla="+- 0 9440 9268"/>
                <a:gd name="T85" fmla="*/ T84 w 416"/>
                <a:gd name="T86" fmla="+- 0 5733 5288"/>
                <a:gd name="T87" fmla="*/ 5733 h 494"/>
                <a:gd name="T88" fmla="+- 0 9462 9268"/>
                <a:gd name="T89" fmla="*/ T88 w 416"/>
                <a:gd name="T90" fmla="+- 0 5727 5288"/>
                <a:gd name="T91" fmla="*/ 5727 h 494"/>
                <a:gd name="T92" fmla="+- 0 9485 9268"/>
                <a:gd name="T93" fmla="*/ T92 w 416"/>
                <a:gd name="T94" fmla="+- 0 5767 5288"/>
                <a:gd name="T95" fmla="*/ 5767 h 494"/>
                <a:gd name="T96" fmla="+- 0 9441 9268"/>
                <a:gd name="T97" fmla="*/ T96 w 416"/>
                <a:gd name="T98" fmla="+- 0 5770 5288"/>
                <a:gd name="T99" fmla="*/ 5770 h 494"/>
                <a:gd name="T100" fmla="+- 0 9396 9268"/>
                <a:gd name="T101" fmla="*/ T100 w 416"/>
                <a:gd name="T102" fmla="+- 0 5756 5288"/>
                <a:gd name="T103" fmla="*/ 5756 h 494"/>
                <a:gd name="T104" fmla="+- 0 9408 9268"/>
                <a:gd name="T105" fmla="*/ T104 w 416"/>
                <a:gd name="T106" fmla="+- 0 5723 5288"/>
                <a:gd name="T107" fmla="*/ 5723 h 494"/>
                <a:gd name="T108" fmla="+- 0 9332 9268"/>
                <a:gd name="T109" fmla="*/ T108 w 416"/>
                <a:gd name="T110" fmla="+- 0 5713 5288"/>
                <a:gd name="T111" fmla="*/ 5713 h 494"/>
                <a:gd name="T112" fmla="+- 0 9295 9268"/>
                <a:gd name="T113" fmla="*/ T112 w 416"/>
                <a:gd name="T114" fmla="+- 0 5717 5288"/>
                <a:gd name="T115" fmla="*/ 5717 h 494"/>
                <a:gd name="T116" fmla="+- 0 9319 9268"/>
                <a:gd name="T117" fmla="*/ T116 w 416"/>
                <a:gd name="T118" fmla="+- 0 5703 5288"/>
                <a:gd name="T119" fmla="*/ 5703 h 494"/>
                <a:gd name="T120" fmla="+- 0 9321 9268"/>
                <a:gd name="T121" fmla="*/ T120 w 416"/>
                <a:gd name="T122" fmla="+- 0 5684 5288"/>
                <a:gd name="T123" fmla="*/ 5684 h 494"/>
                <a:gd name="T124" fmla="+- 0 9279 9268"/>
                <a:gd name="T125" fmla="*/ T124 w 416"/>
                <a:gd name="T126" fmla="+- 0 5668 5288"/>
                <a:gd name="T127" fmla="*/ 5668 h 494"/>
                <a:gd name="T128" fmla="+- 0 9276 9268"/>
                <a:gd name="T129" fmla="*/ T128 w 416"/>
                <a:gd name="T130" fmla="+- 0 5625 5288"/>
                <a:gd name="T131" fmla="*/ 5625 h 494"/>
                <a:gd name="T132" fmla="+- 0 9325 9268"/>
                <a:gd name="T133" fmla="*/ T132 w 416"/>
                <a:gd name="T134" fmla="+- 0 5623 5288"/>
                <a:gd name="T135" fmla="*/ 5623 h 494"/>
                <a:gd name="T136" fmla="+- 0 9305 9268"/>
                <a:gd name="T137" fmla="*/ T136 w 416"/>
                <a:gd name="T138" fmla="+- 0 5580 5288"/>
                <a:gd name="T139" fmla="*/ 5580 h 494"/>
                <a:gd name="T140" fmla="+- 0 9288 9268"/>
                <a:gd name="T141" fmla="*/ T140 w 416"/>
                <a:gd name="T142" fmla="+- 0 5568 5288"/>
                <a:gd name="T143" fmla="*/ 5568 h 494"/>
                <a:gd name="T144" fmla="+- 0 9347 9268"/>
                <a:gd name="T145" fmla="*/ T144 w 416"/>
                <a:gd name="T146" fmla="+- 0 5525 5288"/>
                <a:gd name="T147" fmla="*/ 5525 h 494"/>
                <a:gd name="T148" fmla="+- 0 9325 9268"/>
                <a:gd name="T149" fmla="*/ T148 w 416"/>
                <a:gd name="T150" fmla="+- 0 5491 5288"/>
                <a:gd name="T151" fmla="*/ 5491 h 494"/>
                <a:gd name="T152" fmla="+- 0 9279 9268"/>
                <a:gd name="T153" fmla="*/ T152 w 416"/>
                <a:gd name="T154" fmla="+- 0 5479 5288"/>
                <a:gd name="T155" fmla="*/ 5479 h 494"/>
                <a:gd name="T156" fmla="+- 0 9317 9268"/>
                <a:gd name="T157" fmla="*/ T156 w 416"/>
                <a:gd name="T158" fmla="+- 0 5451 5288"/>
                <a:gd name="T159" fmla="*/ 5451 h 494"/>
                <a:gd name="T160" fmla="+- 0 9367 9268"/>
                <a:gd name="T161" fmla="*/ T160 w 416"/>
                <a:gd name="T162" fmla="+- 0 5457 5288"/>
                <a:gd name="T163" fmla="*/ 5457 h 494"/>
                <a:gd name="T164" fmla="+- 0 9389 9268"/>
                <a:gd name="T165" fmla="*/ T164 w 416"/>
                <a:gd name="T166" fmla="+- 0 5468 5288"/>
                <a:gd name="T167" fmla="*/ 5468 h 494"/>
                <a:gd name="T168" fmla="+- 0 9387 9268"/>
                <a:gd name="T169" fmla="*/ T168 w 416"/>
                <a:gd name="T170" fmla="+- 0 5432 5288"/>
                <a:gd name="T171" fmla="*/ 5432 h 494"/>
                <a:gd name="T172" fmla="+- 0 9416 9268"/>
                <a:gd name="T173" fmla="*/ T172 w 416"/>
                <a:gd name="T174" fmla="+- 0 5418 5288"/>
                <a:gd name="T175" fmla="*/ 5418 h 494"/>
                <a:gd name="T176" fmla="+- 0 9470 9268"/>
                <a:gd name="T177" fmla="*/ T176 w 416"/>
                <a:gd name="T178" fmla="+- 0 5500 5288"/>
                <a:gd name="T179" fmla="*/ 5500 h 494"/>
                <a:gd name="T180" fmla="+- 0 9510 9268"/>
                <a:gd name="T181" fmla="*/ T180 w 416"/>
                <a:gd name="T182" fmla="+- 0 5483 5288"/>
                <a:gd name="T183" fmla="*/ 5483 h 494"/>
                <a:gd name="T184" fmla="+- 0 9507 9268"/>
                <a:gd name="T185" fmla="*/ T184 w 416"/>
                <a:gd name="T186" fmla="+- 0 5438 5288"/>
                <a:gd name="T187" fmla="*/ 5438 h 494"/>
                <a:gd name="T188" fmla="+- 0 9424 9268"/>
                <a:gd name="T189" fmla="*/ T188 w 416"/>
                <a:gd name="T190" fmla="+- 0 5402 5288"/>
                <a:gd name="T191" fmla="*/ 5402 h 494"/>
                <a:gd name="T192" fmla="+- 0 9346 9268"/>
                <a:gd name="T193" fmla="*/ T192 w 416"/>
                <a:gd name="T194" fmla="+- 0 5439 5288"/>
                <a:gd name="T195" fmla="*/ 5439 h 494"/>
                <a:gd name="T196" fmla="+- 0 9344 9268"/>
                <a:gd name="T197" fmla="*/ T196 w 416"/>
                <a:gd name="T198" fmla="+- 0 5410 5288"/>
                <a:gd name="T199" fmla="*/ 5410 h 494"/>
                <a:gd name="T200" fmla="+- 0 9376 9268"/>
                <a:gd name="T201" fmla="*/ T200 w 416"/>
                <a:gd name="T202" fmla="+- 0 5351 5288"/>
                <a:gd name="T203" fmla="*/ 5351 h 494"/>
                <a:gd name="T204" fmla="+- 0 9351 9268"/>
                <a:gd name="T205" fmla="*/ T204 w 416"/>
                <a:gd name="T206" fmla="+- 0 5334 5288"/>
                <a:gd name="T207" fmla="*/ 5334 h 494"/>
                <a:gd name="T208" fmla="+- 0 9342 9268"/>
                <a:gd name="T209" fmla="*/ T208 w 416"/>
                <a:gd name="T210" fmla="+- 0 5383 5288"/>
                <a:gd name="T211" fmla="*/ 5383 h 494"/>
                <a:gd name="T212" fmla="+- 0 9306 9268"/>
                <a:gd name="T213" fmla="*/ T212 w 416"/>
                <a:gd name="T214" fmla="+- 0 5425 5288"/>
                <a:gd name="T215" fmla="*/ 5425 h 49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Lst>
              <a:rect l="0" t="0" r="r" b="b"/>
              <a:pathLst>
                <a:path w="416" h="494">
                  <a:moveTo>
                    <a:pt x="19" y="147"/>
                  </a:moveTo>
                  <a:lnTo>
                    <a:pt x="46" y="99"/>
                  </a:lnTo>
                  <a:lnTo>
                    <a:pt x="52" y="91"/>
                  </a:lnTo>
                  <a:lnTo>
                    <a:pt x="56" y="80"/>
                  </a:lnTo>
                  <a:lnTo>
                    <a:pt x="58" y="65"/>
                  </a:lnTo>
                  <a:lnTo>
                    <a:pt x="59" y="50"/>
                  </a:lnTo>
                  <a:lnTo>
                    <a:pt x="62" y="36"/>
                  </a:lnTo>
                  <a:lnTo>
                    <a:pt x="128" y="10"/>
                  </a:lnTo>
                  <a:lnTo>
                    <a:pt x="146" y="7"/>
                  </a:lnTo>
                  <a:lnTo>
                    <a:pt x="165" y="3"/>
                  </a:lnTo>
                  <a:lnTo>
                    <a:pt x="182" y="0"/>
                  </a:lnTo>
                  <a:lnTo>
                    <a:pt x="196" y="0"/>
                  </a:lnTo>
                  <a:lnTo>
                    <a:pt x="206" y="4"/>
                  </a:lnTo>
                  <a:lnTo>
                    <a:pt x="210" y="13"/>
                  </a:lnTo>
                  <a:lnTo>
                    <a:pt x="210" y="22"/>
                  </a:lnTo>
                  <a:lnTo>
                    <a:pt x="204" y="28"/>
                  </a:lnTo>
                  <a:lnTo>
                    <a:pt x="194" y="34"/>
                  </a:lnTo>
                  <a:lnTo>
                    <a:pt x="180" y="41"/>
                  </a:lnTo>
                  <a:lnTo>
                    <a:pt x="167" y="49"/>
                  </a:lnTo>
                  <a:lnTo>
                    <a:pt x="158" y="61"/>
                  </a:lnTo>
                  <a:lnTo>
                    <a:pt x="158" y="78"/>
                  </a:lnTo>
                  <a:lnTo>
                    <a:pt x="172" y="99"/>
                  </a:lnTo>
                  <a:lnTo>
                    <a:pt x="189" y="112"/>
                  </a:lnTo>
                  <a:lnTo>
                    <a:pt x="205" y="119"/>
                  </a:lnTo>
                  <a:lnTo>
                    <a:pt x="223" y="120"/>
                  </a:lnTo>
                  <a:lnTo>
                    <a:pt x="246" y="114"/>
                  </a:lnTo>
                  <a:lnTo>
                    <a:pt x="267" y="107"/>
                  </a:lnTo>
                  <a:lnTo>
                    <a:pt x="291" y="102"/>
                  </a:lnTo>
                  <a:lnTo>
                    <a:pt x="312" y="104"/>
                  </a:lnTo>
                  <a:lnTo>
                    <a:pt x="327" y="116"/>
                  </a:lnTo>
                  <a:lnTo>
                    <a:pt x="338" y="135"/>
                  </a:lnTo>
                  <a:lnTo>
                    <a:pt x="344" y="157"/>
                  </a:lnTo>
                  <a:lnTo>
                    <a:pt x="341" y="178"/>
                  </a:lnTo>
                  <a:lnTo>
                    <a:pt x="324" y="194"/>
                  </a:lnTo>
                  <a:lnTo>
                    <a:pt x="306" y="204"/>
                  </a:lnTo>
                  <a:lnTo>
                    <a:pt x="291" y="216"/>
                  </a:lnTo>
                  <a:lnTo>
                    <a:pt x="282" y="231"/>
                  </a:lnTo>
                  <a:lnTo>
                    <a:pt x="282" y="246"/>
                  </a:lnTo>
                  <a:lnTo>
                    <a:pt x="289" y="266"/>
                  </a:lnTo>
                  <a:lnTo>
                    <a:pt x="295" y="282"/>
                  </a:lnTo>
                  <a:lnTo>
                    <a:pt x="305" y="290"/>
                  </a:lnTo>
                  <a:lnTo>
                    <a:pt x="322" y="287"/>
                  </a:lnTo>
                  <a:lnTo>
                    <a:pt x="340" y="281"/>
                  </a:lnTo>
                  <a:lnTo>
                    <a:pt x="351" y="283"/>
                  </a:lnTo>
                  <a:lnTo>
                    <a:pt x="360" y="291"/>
                  </a:lnTo>
                  <a:lnTo>
                    <a:pt x="371" y="305"/>
                  </a:lnTo>
                  <a:lnTo>
                    <a:pt x="388" y="324"/>
                  </a:lnTo>
                  <a:lnTo>
                    <a:pt x="404" y="342"/>
                  </a:lnTo>
                  <a:lnTo>
                    <a:pt x="415" y="358"/>
                  </a:lnTo>
                  <a:lnTo>
                    <a:pt x="414" y="371"/>
                  </a:lnTo>
                  <a:lnTo>
                    <a:pt x="405" y="382"/>
                  </a:lnTo>
                  <a:lnTo>
                    <a:pt x="398" y="393"/>
                  </a:lnTo>
                  <a:lnTo>
                    <a:pt x="394" y="405"/>
                  </a:lnTo>
                  <a:lnTo>
                    <a:pt x="395" y="420"/>
                  </a:lnTo>
                  <a:lnTo>
                    <a:pt x="398" y="433"/>
                  </a:lnTo>
                  <a:lnTo>
                    <a:pt x="396" y="440"/>
                  </a:lnTo>
                  <a:lnTo>
                    <a:pt x="389" y="441"/>
                  </a:lnTo>
                  <a:lnTo>
                    <a:pt x="378" y="439"/>
                  </a:lnTo>
                  <a:lnTo>
                    <a:pt x="361" y="432"/>
                  </a:lnTo>
                  <a:lnTo>
                    <a:pt x="353" y="427"/>
                  </a:lnTo>
                  <a:lnTo>
                    <a:pt x="345" y="423"/>
                  </a:lnTo>
                  <a:lnTo>
                    <a:pt x="337" y="419"/>
                  </a:lnTo>
                  <a:lnTo>
                    <a:pt x="337" y="408"/>
                  </a:lnTo>
                  <a:lnTo>
                    <a:pt x="349" y="400"/>
                  </a:lnTo>
                  <a:lnTo>
                    <a:pt x="361" y="392"/>
                  </a:lnTo>
                  <a:lnTo>
                    <a:pt x="365" y="380"/>
                  </a:lnTo>
                  <a:lnTo>
                    <a:pt x="355" y="371"/>
                  </a:lnTo>
                  <a:lnTo>
                    <a:pt x="348" y="363"/>
                  </a:lnTo>
                  <a:lnTo>
                    <a:pt x="340" y="356"/>
                  </a:lnTo>
                  <a:lnTo>
                    <a:pt x="333" y="355"/>
                  </a:lnTo>
                  <a:lnTo>
                    <a:pt x="329" y="364"/>
                  </a:lnTo>
                  <a:lnTo>
                    <a:pt x="327" y="377"/>
                  </a:lnTo>
                  <a:lnTo>
                    <a:pt x="314" y="383"/>
                  </a:lnTo>
                  <a:lnTo>
                    <a:pt x="300" y="375"/>
                  </a:lnTo>
                  <a:lnTo>
                    <a:pt x="290" y="370"/>
                  </a:lnTo>
                  <a:lnTo>
                    <a:pt x="280" y="369"/>
                  </a:lnTo>
                  <a:lnTo>
                    <a:pt x="271" y="370"/>
                  </a:lnTo>
                  <a:lnTo>
                    <a:pt x="258" y="373"/>
                  </a:lnTo>
                  <a:lnTo>
                    <a:pt x="244" y="376"/>
                  </a:lnTo>
                  <a:lnTo>
                    <a:pt x="229" y="378"/>
                  </a:lnTo>
                  <a:lnTo>
                    <a:pt x="216" y="384"/>
                  </a:lnTo>
                  <a:lnTo>
                    <a:pt x="208" y="397"/>
                  </a:lnTo>
                  <a:lnTo>
                    <a:pt x="200" y="423"/>
                  </a:lnTo>
                  <a:lnTo>
                    <a:pt x="200" y="430"/>
                  </a:lnTo>
                  <a:lnTo>
                    <a:pt x="188" y="429"/>
                  </a:lnTo>
                  <a:lnTo>
                    <a:pt x="176" y="427"/>
                  </a:lnTo>
                  <a:lnTo>
                    <a:pt x="172" y="436"/>
                  </a:lnTo>
                  <a:lnTo>
                    <a:pt x="172" y="445"/>
                  </a:lnTo>
                  <a:lnTo>
                    <a:pt x="172" y="455"/>
                  </a:lnTo>
                  <a:lnTo>
                    <a:pt x="181" y="461"/>
                  </a:lnTo>
                  <a:lnTo>
                    <a:pt x="186" y="452"/>
                  </a:lnTo>
                  <a:lnTo>
                    <a:pt x="194" y="439"/>
                  </a:lnTo>
                  <a:lnTo>
                    <a:pt x="209" y="437"/>
                  </a:lnTo>
                  <a:lnTo>
                    <a:pt x="212" y="452"/>
                  </a:lnTo>
                  <a:lnTo>
                    <a:pt x="215" y="465"/>
                  </a:lnTo>
                  <a:lnTo>
                    <a:pt x="217" y="479"/>
                  </a:lnTo>
                  <a:lnTo>
                    <a:pt x="214" y="490"/>
                  </a:lnTo>
                  <a:lnTo>
                    <a:pt x="201" y="493"/>
                  </a:lnTo>
                  <a:lnTo>
                    <a:pt x="185" y="489"/>
                  </a:lnTo>
                  <a:lnTo>
                    <a:pt x="173" y="482"/>
                  </a:lnTo>
                  <a:lnTo>
                    <a:pt x="164" y="477"/>
                  </a:lnTo>
                  <a:lnTo>
                    <a:pt x="154" y="474"/>
                  </a:lnTo>
                  <a:lnTo>
                    <a:pt x="141" y="474"/>
                  </a:lnTo>
                  <a:lnTo>
                    <a:pt x="128" y="468"/>
                  </a:lnTo>
                  <a:lnTo>
                    <a:pt x="134" y="458"/>
                  </a:lnTo>
                  <a:lnTo>
                    <a:pt x="141" y="449"/>
                  </a:lnTo>
                  <a:lnTo>
                    <a:pt x="153" y="435"/>
                  </a:lnTo>
                  <a:lnTo>
                    <a:pt x="140" y="435"/>
                  </a:lnTo>
                  <a:lnTo>
                    <a:pt x="127" y="435"/>
                  </a:lnTo>
                  <a:lnTo>
                    <a:pt x="127" y="452"/>
                  </a:lnTo>
                  <a:lnTo>
                    <a:pt x="111" y="449"/>
                  </a:lnTo>
                  <a:lnTo>
                    <a:pt x="64" y="425"/>
                  </a:lnTo>
                  <a:lnTo>
                    <a:pt x="53" y="431"/>
                  </a:lnTo>
                  <a:lnTo>
                    <a:pt x="43" y="436"/>
                  </a:lnTo>
                  <a:lnTo>
                    <a:pt x="35" y="443"/>
                  </a:lnTo>
                  <a:lnTo>
                    <a:pt x="27" y="429"/>
                  </a:lnTo>
                  <a:lnTo>
                    <a:pt x="19" y="416"/>
                  </a:lnTo>
                  <a:lnTo>
                    <a:pt x="27" y="409"/>
                  </a:lnTo>
                  <a:lnTo>
                    <a:pt x="39" y="412"/>
                  </a:lnTo>
                  <a:lnTo>
                    <a:pt x="51" y="415"/>
                  </a:lnTo>
                  <a:lnTo>
                    <a:pt x="59" y="416"/>
                  </a:lnTo>
                  <a:lnTo>
                    <a:pt x="59" y="411"/>
                  </a:lnTo>
                  <a:lnTo>
                    <a:pt x="59" y="405"/>
                  </a:lnTo>
                  <a:lnTo>
                    <a:pt x="53" y="396"/>
                  </a:lnTo>
                  <a:lnTo>
                    <a:pt x="45" y="395"/>
                  </a:lnTo>
                  <a:lnTo>
                    <a:pt x="37" y="393"/>
                  </a:lnTo>
                  <a:lnTo>
                    <a:pt x="19" y="396"/>
                  </a:lnTo>
                  <a:lnTo>
                    <a:pt x="11" y="380"/>
                  </a:lnTo>
                  <a:lnTo>
                    <a:pt x="4" y="367"/>
                  </a:lnTo>
                  <a:lnTo>
                    <a:pt x="0" y="355"/>
                  </a:lnTo>
                  <a:lnTo>
                    <a:pt x="0" y="345"/>
                  </a:lnTo>
                  <a:lnTo>
                    <a:pt x="8" y="337"/>
                  </a:lnTo>
                  <a:lnTo>
                    <a:pt x="21" y="333"/>
                  </a:lnTo>
                  <a:lnTo>
                    <a:pt x="35" y="332"/>
                  </a:lnTo>
                  <a:lnTo>
                    <a:pt x="47" y="333"/>
                  </a:lnTo>
                  <a:lnTo>
                    <a:pt x="57" y="335"/>
                  </a:lnTo>
                  <a:lnTo>
                    <a:pt x="69" y="337"/>
                  </a:lnTo>
                  <a:lnTo>
                    <a:pt x="88" y="333"/>
                  </a:lnTo>
                  <a:lnTo>
                    <a:pt x="56" y="289"/>
                  </a:lnTo>
                  <a:lnTo>
                    <a:pt x="37" y="292"/>
                  </a:lnTo>
                  <a:lnTo>
                    <a:pt x="20" y="296"/>
                  </a:lnTo>
                  <a:lnTo>
                    <a:pt x="19" y="291"/>
                  </a:lnTo>
                  <a:lnTo>
                    <a:pt x="17" y="285"/>
                  </a:lnTo>
                  <a:lnTo>
                    <a:pt x="20" y="280"/>
                  </a:lnTo>
                  <a:lnTo>
                    <a:pt x="35" y="271"/>
                  </a:lnTo>
                  <a:lnTo>
                    <a:pt x="50" y="261"/>
                  </a:lnTo>
                  <a:lnTo>
                    <a:pt x="67" y="249"/>
                  </a:lnTo>
                  <a:lnTo>
                    <a:pt x="79" y="237"/>
                  </a:lnTo>
                  <a:lnTo>
                    <a:pt x="83" y="226"/>
                  </a:lnTo>
                  <a:lnTo>
                    <a:pt x="79" y="211"/>
                  </a:lnTo>
                  <a:lnTo>
                    <a:pt x="79" y="199"/>
                  </a:lnTo>
                  <a:lnTo>
                    <a:pt x="57" y="203"/>
                  </a:lnTo>
                  <a:lnTo>
                    <a:pt x="41" y="205"/>
                  </a:lnTo>
                  <a:lnTo>
                    <a:pt x="27" y="204"/>
                  </a:lnTo>
                  <a:lnTo>
                    <a:pt x="16" y="200"/>
                  </a:lnTo>
                  <a:lnTo>
                    <a:pt x="11" y="191"/>
                  </a:lnTo>
                  <a:lnTo>
                    <a:pt x="8" y="175"/>
                  </a:lnTo>
                  <a:lnTo>
                    <a:pt x="15" y="170"/>
                  </a:lnTo>
                  <a:lnTo>
                    <a:pt x="33" y="166"/>
                  </a:lnTo>
                  <a:lnTo>
                    <a:pt x="49" y="163"/>
                  </a:lnTo>
                  <a:lnTo>
                    <a:pt x="66" y="161"/>
                  </a:lnTo>
                  <a:lnTo>
                    <a:pt x="81" y="162"/>
                  </a:lnTo>
                  <a:lnTo>
                    <a:pt x="93" y="166"/>
                  </a:lnTo>
                  <a:lnTo>
                    <a:pt x="99" y="169"/>
                  </a:lnTo>
                  <a:lnTo>
                    <a:pt x="108" y="194"/>
                  </a:lnTo>
                  <a:lnTo>
                    <a:pt x="117" y="194"/>
                  </a:lnTo>
                  <a:lnTo>
                    <a:pt x="127" y="194"/>
                  </a:lnTo>
                  <a:lnTo>
                    <a:pt x="121" y="180"/>
                  </a:lnTo>
                  <a:lnTo>
                    <a:pt x="116" y="171"/>
                  </a:lnTo>
                  <a:lnTo>
                    <a:pt x="111" y="162"/>
                  </a:lnTo>
                  <a:lnTo>
                    <a:pt x="108" y="156"/>
                  </a:lnTo>
                  <a:lnTo>
                    <a:pt x="119" y="144"/>
                  </a:lnTo>
                  <a:lnTo>
                    <a:pt x="126" y="135"/>
                  </a:lnTo>
                  <a:lnTo>
                    <a:pt x="133" y="128"/>
                  </a:lnTo>
                  <a:lnTo>
                    <a:pt x="140" y="125"/>
                  </a:lnTo>
                  <a:lnTo>
                    <a:pt x="148" y="130"/>
                  </a:lnTo>
                  <a:lnTo>
                    <a:pt x="182" y="186"/>
                  </a:lnTo>
                  <a:lnTo>
                    <a:pt x="186" y="198"/>
                  </a:lnTo>
                  <a:lnTo>
                    <a:pt x="192" y="207"/>
                  </a:lnTo>
                  <a:lnTo>
                    <a:pt x="202" y="212"/>
                  </a:lnTo>
                  <a:lnTo>
                    <a:pt x="214" y="213"/>
                  </a:lnTo>
                  <a:lnTo>
                    <a:pt x="224" y="211"/>
                  </a:lnTo>
                  <a:lnTo>
                    <a:pt x="233" y="205"/>
                  </a:lnTo>
                  <a:lnTo>
                    <a:pt x="242" y="195"/>
                  </a:lnTo>
                  <a:lnTo>
                    <a:pt x="252" y="184"/>
                  </a:lnTo>
                  <a:lnTo>
                    <a:pt x="248" y="183"/>
                  </a:lnTo>
                  <a:lnTo>
                    <a:pt x="242" y="162"/>
                  </a:lnTo>
                  <a:lnTo>
                    <a:pt x="239" y="150"/>
                  </a:lnTo>
                  <a:lnTo>
                    <a:pt x="231" y="136"/>
                  </a:lnTo>
                  <a:lnTo>
                    <a:pt x="220" y="139"/>
                  </a:lnTo>
                  <a:lnTo>
                    <a:pt x="211" y="142"/>
                  </a:lnTo>
                  <a:lnTo>
                    <a:pt x="156" y="114"/>
                  </a:lnTo>
                  <a:lnTo>
                    <a:pt x="142" y="91"/>
                  </a:lnTo>
                  <a:lnTo>
                    <a:pt x="134" y="100"/>
                  </a:lnTo>
                  <a:lnTo>
                    <a:pt x="81" y="144"/>
                  </a:lnTo>
                  <a:lnTo>
                    <a:pt x="78" y="151"/>
                  </a:lnTo>
                  <a:lnTo>
                    <a:pt x="69" y="144"/>
                  </a:lnTo>
                  <a:lnTo>
                    <a:pt x="63" y="139"/>
                  </a:lnTo>
                  <a:lnTo>
                    <a:pt x="69" y="134"/>
                  </a:lnTo>
                  <a:lnTo>
                    <a:pt x="76" y="122"/>
                  </a:lnTo>
                  <a:lnTo>
                    <a:pt x="84" y="109"/>
                  </a:lnTo>
                  <a:lnTo>
                    <a:pt x="96" y="92"/>
                  </a:lnTo>
                  <a:lnTo>
                    <a:pt x="106" y="76"/>
                  </a:lnTo>
                  <a:lnTo>
                    <a:pt x="108" y="63"/>
                  </a:lnTo>
                  <a:lnTo>
                    <a:pt x="104" y="51"/>
                  </a:lnTo>
                  <a:lnTo>
                    <a:pt x="100" y="43"/>
                  </a:lnTo>
                  <a:lnTo>
                    <a:pt x="91" y="45"/>
                  </a:lnTo>
                  <a:lnTo>
                    <a:pt x="83" y="46"/>
                  </a:lnTo>
                  <a:lnTo>
                    <a:pt x="76" y="54"/>
                  </a:lnTo>
                  <a:lnTo>
                    <a:pt x="77" y="72"/>
                  </a:lnTo>
                  <a:lnTo>
                    <a:pt x="77" y="85"/>
                  </a:lnTo>
                  <a:lnTo>
                    <a:pt x="74" y="95"/>
                  </a:lnTo>
                  <a:lnTo>
                    <a:pt x="69" y="104"/>
                  </a:lnTo>
                  <a:lnTo>
                    <a:pt x="61" y="112"/>
                  </a:lnTo>
                  <a:lnTo>
                    <a:pt x="51" y="124"/>
                  </a:lnTo>
                  <a:lnTo>
                    <a:pt x="38" y="137"/>
                  </a:lnTo>
                  <a:lnTo>
                    <a:pt x="27" y="147"/>
                  </a:lnTo>
                  <a:lnTo>
                    <a:pt x="19" y="147"/>
                  </a:lnTo>
                  <a:close/>
                </a:path>
              </a:pathLst>
            </a:custGeom>
            <a:noFill/>
            <a:ln w="8446">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2068" name="Picture 20"/>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9697" y="5803"/>
              <a:ext cx="308"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21"/>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5698" y="6236"/>
              <a:ext cx="36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22"/>
            <p:cNvSpPr>
              <a:spLocks/>
            </p:cNvSpPr>
            <p:nvPr/>
          </p:nvSpPr>
          <p:spPr bwMode="auto">
            <a:xfrm>
              <a:off x="-1622" y="17136"/>
              <a:ext cx="5245" cy="2451"/>
            </a:xfrm>
            <a:custGeom>
              <a:avLst/>
              <a:gdLst>
                <a:gd name="T0" fmla="+- 0 5545 -1622"/>
                <a:gd name="T1" fmla="*/ T0 w 5245"/>
                <a:gd name="T2" fmla="+- 0 6294 17136"/>
                <a:gd name="T3" fmla="*/ 6294 h 2451"/>
                <a:gd name="T4" fmla="+- 0 5567 -1622"/>
                <a:gd name="T5" fmla="*/ T4 w 5245"/>
                <a:gd name="T6" fmla="+- 0 6294 17136"/>
                <a:gd name="T7" fmla="*/ 6294 h 2451"/>
                <a:gd name="T8" fmla="+- 0 5617 -1622"/>
                <a:gd name="T9" fmla="*/ T8 w 5245"/>
                <a:gd name="T10" fmla="+- 0 6292 17136"/>
                <a:gd name="T11" fmla="*/ 6292 h 2451"/>
                <a:gd name="T12" fmla="+- 0 5648 -1622"/>
                <a:gd name="T13" fmla="*/ T12 w 5245"/>
                <a:gd name="T14" fmla="+- 0 6301 17136"/>
                <a:gd name="T15" fmla="*/ 6301 h 2451"/>
                <a:gd name="T16" fmla="+- 0 5632 -1622"/>
                <a:gd name="T17" fmla="*/ T16 w 5245"/>
                <a:gd name="T18" fmla="+- 0 6311 17136"/>
                <a:gd name="T19" fmla="*/ 6311 h 2451"/>
                <a:gd name="T20" fmla="+- 0 5596 -1622"/>
                <a:gd name="T21" fmla="*/ T20 w 5245"/>
                <a:gd name="T22" fmla="+- 0 6315 17136"/>
                <a:gd name="T23" fmla="*/ 6315 h 2451"/>
                <a:gd name="T24" fmla="+- 0 5566 -1622"/>
                <a:gd name="T25" fmla="*/ T24 w 5245"/>
                <a:gd name="T26" fmla="+- 0 6314 17136"/>
                <a:gd name="T27" fmla="*/ 6314 h 2451"/>
                <a:gd name="T28" fmla="+- 0 5553 -1622"/>
                <a:gd name="T29" fmla="*/ T28 w 5245"/>
                <a:gd name="T30" fmla="+- 0 6316 17136"/>
                <a:gd name="T31" fmla="*/ 6316 h 2451"/>
                <a:gd name="T32" fmla="+- 0 5543 -1622"/>
                <a:gd name="T33" fmla="*/ T32 w 5245"/>
                <a:gd name="T34" fmla="+- 0 6329 17136"/>
                <a:gd name="T35" fmla="*/ 6329 h 2451"/>
                <a:gd name="T36" fmla="+- 0 5524 -1622"/>
                <a:gd name="T37" fmla="*/ T36 w 5245"/>
                <a:gd name="T38" fmla="+- 0 6318 17136"/>
                <a:gd name="T39" fmla="*/ 6318 h 2451"/>
                <a:gd name="T40" fmla="+- 0 5533 -1622"/>
                <a:gd name="T41" fmla="*/ T40 w 5245"/>
                <a:gd name="T42" fmla="+- 0 6305 17136"/>
                <a:gd name="T43" fmla="*/ 6305 h 2451"/>
                <a:gd name="T44" fmla="+- 0 5223 -1622"/>
                <a:gd name="T45" fmla="*/ T44 w 5245"/>
                <a:gd name="T46" fmla="+- 0 6404 17136"/>
                <a:gd name="T47" fmla="*/ 6404 h 2451"/>
                <a:gd name="T48" fmla="+- 0 5257 -1622"/>
                <a:gd name="T49" fmla="*/ T48 w 5245"/>
                <a:gd name="T50" fmla="+- 0 6392 17136"/>
                <a:gd name="T51" fmla="*/ 6392 h 2451"/>
                <a:gd name="T52" fmla="+- 0 5284 -1622"/>
                <a:gd name="T53" fmla="*/ T52 w 5245"/>
                <a:gd name="T54" fmla="+- 0 6404 17136"/>
                <a:gd name="T55" fmla="*/ 6404 h 2451"/>
                <a:gd name="T56" fmla="+- 0 5303 -1622"/>
                <a:gd name="T57" fmla="*/ T56 w 5245"/>
                <a:gd name="T58" fmla="+- 0 6420 17136"/>
                <a:gd name="T59" fmla="*/ 6420 h 2451"/>
                <a:gd name="T60" fmla="+- 0 5294 -1622"/>
                <a:gd name="T61" fmla="*/ T60 w 5245"/>
                <a:gd name="T62" fmla="+- 0 6433 17136"/>
                <a:gd name="T63" fmla="*/ 6433 h 2451"/>
                <a:gd name="T64" fmla="+- 0 5274 -1622"/>
                <a:gd name="T65" fmla="*/ T64 w 5245"/>
                <a:gd name="T66" fmla="+- 0 6426 17136"/>
                <a:gd name="T67" fmla="*/ 6426 h 2451"/>
                <a:gd name="T68" fmla="+- 0 5253 -1622"/>
                <a:gd name="T69" fmla="*/ T68 w 5245"/>
                <a:gd name="T70" fmla="+- 0 6425 17136"/>
                <a:gd name="T71" fmla="*/ 6425 h 2451"/>
                <a:gd name="T72" fmla="+- 0 5233 -1622"/>
                <a:gd name="T73" fmla="*/ T72 w 5245"/>
                <a:gd name="T74" fmla="+- 0 6434 17136"/>
                <a:gd name="T75" fmla="*/ 6434 h 2451"/>
                <a:gd name="T76" fmla="+- 0 5240 -1622"/>
                <a:gd name="T77" fmla="*/ T76 w 5245"/>
                <a:gd name="T78" fmla="+- 0 6457 17136"/>
                <a:gd name="T79" fmla="*/ 6457 h 2451"/>
                <a:gd name="T80" fmla="+- 0 5237 -1622"/>
                <a:gd name="T81" fmla="*/ T80 w 5245"/>
                <a:gd name="T82" fmla="+- 0 6463 17136"/>
                <a:gd name="T83" fmla="*/ 6463 h 2451"/>
                <a:gd name="T84" fmla="+- 0 5221 -1622"/>
                <a:gd name="T85" fmla="*/ T84 w 5245"/>
                <a:gd name="T86" fmla="+- 0 6465 17136"/>
                <a:gd name="T87" fmla="*/ 6465 h 2451"/>
                <a:gd name="T88" fmla="+- 0 5202 -1622"/>
                <a:gd name="T89" fmla="*/ T88 w 5245"/>
                <a:gd name="T90" fmla="+- 0 6451 17136"/>
                <a:gd name="T91" fmla="*/ 6451 h 2451"/>
                <a:gd name="T92" fmla="+- 0 5192 -1622"/>
                <a:gd name="T93" fmla="*/ T92 w 5245"/>
                <a:gd name="T94" fmla="+- 0 6431 17136"/>
                <a:gd name="T95" fmla="*/ 6431 h 2451"/>
                <a:gd name="T96" fmla="+- 0 5207 -1622"/>
                <a:gd name="T97" fmla="*/ T96 w 5245"/>
                <a:gd name="T98" fmla="+- 0 6412 17136"/>
                <a:gd name="T99" fmla="*/ 6412 h 2451"/>
                <a:gd name="T100" fmla="+- 0 5361 -1622"/>
                <a:gd name="T101" fmla="*/ T100 w 5245"/>
                <a:gd name="T102" fmla="+- 0 6336 17136"/>
                <a:gd name="T103" fmla="*/ 6336 h 2451"/>
                <a:gd name="T104" fmla="+- 0 5393 -1622"/>
                <a:gd name="T105" fmla="*/ T104 w 5245"/>
                <a:gd name="T106" fmla="+- 0 6332 17136"/>
                <a:gd name="T107" fmla="*/ 6332 h 2451"/>
                <a:gd name="T108" fmla="+- 0 5434 -1622"/>
                <a:gd name="T109" fmla="*/ T108 w 5245"/>
                <a:gd name="T110" fmla="+- 0 6330 17136"/>
                <a:gd name="T111" fmla="*/ 6330 h 2451"/>
                <a:gd name="T112" fmla="+- 0 5477 -1622"/>
                <a:gd name="T113" fmla="*/ T112 w 5245"/>
                <a:gd name="T114" fmla="+- 0 6329 17136"/>
                <a:gd name="T115" fmla="*/ 6329 h 2451"/>
                <a:gd name="T116" fmla="+- 0 5478 -1622"/>
                <a:gd name="T117" fmla="*/ T116 w 5245"/>
                <a:gd name="T118" fmla="+- 0 6344 17136"/>
                <a:gd name="T119" fmla="*/ 6344 h 2451"/>
                <a:gd name="T120" fmla="+- 0 5441 -1622"/>
                <a:gd name="T121" fmla="*/ T120 w 5245"/>
                <a:gd name="T122" fmla="+- 0 6349 17136"/>
                <a:gd name="T123" fmla="*/ 6349 h 2451"/>
                <a:gd name="T124" fmla="+- 0 5399 -1622"/>
                <a:gd name="T125" fmla="*/ T124 w 5245"/>
                <a:gd name="T126" fmla="+- 0 6351 17136"/>
                <a:gd name="T127" fmla="*/ 6351 h 2451"/>
                <a:gd name="T128" fmla="+- 0 5363 -1622"/>
                <a:gd name="T129" fmla="*/ T128 w 5245"/>
                <a:gd name="T130" fmla="+- 0 6351 17136"/>
                <a:gd name="T131" fmla="*/ 6351 h 2451"/>
                <a:gd name="T132" fmla="+- 0 9388 -1622"/>
                <a:gd name="T133" fmla="*/ T132 w 5245"/>
                <a:gd name="T134" fmla="+- 0 8486 17136"/>
                <a:gd name="T135" fmla="*/ 8486 h 2451"/>
                <a:gd name="T136" fmla="+- 0 9482 -1622"/>
                <a:gd name="T137" fmla="*/ T136 w 5245"/>
                <a:gd name="T138" fmla="+- 0 8598 17136"/>
                <a:gd name="T139" fmla="*/ 8598 h 2451"/>
                <a:gd name="T140" fmla="+- 0 9482 -1622"/>
                <a:gd name="T141" fmla="*/ T140 w 5245"/>
                <a:gd name="T142" fmla="+- 0 8729 17136"/>
                <a:gd name="T143" fmla="*/ 8729 h 2451"/>
                <a:gd name="T144" fmla="+- 0 9651 -1622"/>
                <a:gd name="T145" fmla="*/ T144 w 5245"/>
                <a:gd name="T146" fmla="+- 0 8685 17136"/>
                <a:gd name="T147" fmla="*/ 8685 h 2451"/>
                <a:gd name="T148" fmla="+- 0 9890 -1622"/>
                <a:gd name="T149" fmla="*/ T148 w 5245"/>
                <a:gd name="T150" fmla="+- 0 8733 17136"/>
                <a:gd name="T151" fmla="*/ 8733 h 2451"/>
                <a:gd name="T152" fmla="+- 0 10003 -1622"/>
                <a:gd name="T153" fmla="*/ T152 w 5245"/>
                <a:gd name="T154" fmla="+- 0 8718 17136"/>
                <a:gd name="T155" fmla="*/ 8718 h 2451"/>
                <a:gd name="T156" fmla="+- 0 10018 -1622"/>
                <a:gd name="T157" fmla="*/ T156 w 5245"/>
                <a:gd name="T158" fmla="+- 0 8621 17136"/>
                <a:gd name="T159" fmla="*/ 8621 h 2451"/>
                <a:gd name="T160" fmla="+- 0 10181 -1622"/>
                <a:gd name="T161" fmla="*/ T160 w 5245"/>
                <a:gd name="T162" fmla="+- 0 8576 17136"/>
                <a:gd name="T163" fmla="*/ 8576 h 2451"/>
                <a:gd name="T164" fmla="+- 0 10436 -1622"/>
                <a:gd name="T165" fmla="*/ T164 w 5245"/>
                <a:gd name="T166" fmla="+- 0 8505 17136"/>
                <a:gd name="T167" fmla="*/ 8505 h 245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Lst>
              <a:rect l="0" t="0" r="r" b="b"/>
              <a:pathLst>
                <a:path w="5245" h="2451">
                  <a:moveTo>
                    <a:pt x="7155" y="-10831"/>
                  </a:moveTo>
                  <a:lnTo>
                    <a:pt x="7167" y="-10842"/>
                  </a:lnTo>
                  <a:lnTo>
                    <a:pt x="7176" y="-10843"/>
                  </a:lnTo>
                  <a:lnTo>
                    <a:pt x="7189" y="-10842"/>
                  </a:lnTo>
                  <a:lnTo>
                    <a:pt x="7212" y="-10842"/>
                  </a:lnTo>
                  <a:lnTo>
                    <a:pt x="7239" y="-10844"/>
                  </a:lnTo>
                  <a:lnTo>
                    <a:pt x="7261" y="-10843"/>
                  </a:lnTo>
                  <a:lnTo>
                    <a:pt x="7270" y="-10835"/>
                  </a:lnTo>
                  <a:lnTo>
                    <a:pt x="7266" y="-10830"/>
                  </a:lnTo>
                  <a:lnTo>
                    <a:pt x="7254" y="-10825"/>
                  </a:lnTo>
                  <a:lnTo>
                    <a:pt x="7238" y="-10823"/>
                  </a:lnTo>
                  <a:lnTo>
                    <a:pt x="7218" y="-10821"/>
                  </a:lnTo>
                  <a:lnTo>
                    <a:pt x="7201" y="-10821"/>
                  </a:lnTo>
                  <a:lnTo>
                    <a:pt x="7188" y="-10822"/>
                  </a:lnTo>
                  <a:lnTo>
                    <a:pt x="7179" y="-10823"/>
                  </a:lnTo>
                  <a:lnTo>
                    <a:pt x="7175" y="-10820"/>
                  </a:lnTo>
                  <a:lnTo>
                    <a:pt x="7172" y="-10813"/>
                  </a:lnTo>
                  <a:lnTo>
                    <a:pt x="7165" y="-10807"/>
                  </a:lnTo>
                  <a:lnTo>
                    <a:pt x="7155" y="-10813"/>
                  </a:lnTo>
                  <a:lnTo>
                    <a:pt x="7146" y="-10818"/>
                  </a:lnTo>
                  <a:lnTo>
                    <a:pt x="7150" y="-10826"/>
                  </a:lnTo>
                  <a:lnTo>
                    <a:pt x="7155" y="-10831"/>
                  </a:lnTo>
                  <a:close/>
                  <a:moveTo>
                    <a:pt x="6829" y="-10724"/>
                  </a:moveTo>
                  <a:lnTo>
                    <a:pt x="6845" y="-10732"/>
                  </a:lnTo>
                  <a:lnTo>
                    <a:pt x="6862" y="-10740"/>
                  </a:lnTo>
                  <a:lnTo>
                    <a:pt x="6879" y="-10744"/>
                  </a:lnTo>
                  <a:lnTo>
                    <a:pt x="6893" y="-10740"/>
                  </a:lnTo>
                  <a:lnTo>
                    <a:pt x="6906" y="-10732"/>
                  </a:lnTo>
                  <a:lnTo>
                    <a:pt x="6918" y="-10724"/>
                  </a:lnTo>
                  <a:lnTo>
                    <a:pt x="6925" y="-10716"/>
                  </a:lnTo>
                  <a:lnTo>
                    <a:pt x="6924" y="-10707"/>
                  </a:lnTo>
                  <a:lnTo>
                    <a:pt x="6916" y="-10703"/>
                  </a:lnTo>
                  <a:lnTo>
                    <a:pt x="6906" y="-10705"/>
                  </a:lnTo>
                  <a:lnTo>
                    <a:pt x="6896" y="-10710"/>
                  </a:lnTo>
                  <a:lnTo>
                    <a:pt x="6886" y="-10712"/>
                  </a:lnTo>
                  <a:lnTo>
                    <a:pt x="6875" y="-10711"/>
                  </a:lnTo>
                  <a:lnTo>
                    <a:pt x="6863" y="-10708"/>
                  </a:lnTo>
                  <a:lnTo>
                    <a:pt x="6855" y="-10702"/>
                  </a:lnTo>
                  <a:lnTo>
                    <a:pt x="6855" y="-10693"/>
                  </a:lnTo>
                  <a:lnTo>
                    <a:pt x="6862" y="-10679"/>
                  </a:lnTo>
                  <a:lnTo>
                    <a:pt x="6866" y="-10679"/>
                  </a:lnTo>
                  <a:lnTo>
                    <a:pt x="6859" y="-10673"/>
                  </a:lnTo>
                  <a:lnTo>
                    <a:pt x="6851" y="-10669"/>
                  </a:lnTo>
                  <a:lnTo>
                    <a:pt x="6843" y="-10671"/>
                  </a:lnTo>
                  <a:lnTo>
                    <a:pt x="6834" y="-10676"/>
                  </a:lnTo>
                  <a:lnTo>
                    <a:pt x="6824" y="-10685"/>
                  </a:lnTo>
                  <a:lnTo>
                    <a:pt x="6816" y="-10695"/>
                  </a:lnTo>
                  <a:lnTo>
                    <a:pt x="6814" y="-10705"/>
                  </a:lnTo>
                  <a:lnTo>
                    <a:pt x="6818" y="-10715"/>
                  </a:lnTo>
                  <a:lnTo>
                    <a:pt x="6829" y="-10724"/>
                  </a:lnTo>
                  <a:close/>
                  <a:moveTo>
                    <a:pt x="6978" y="-10792"/>
                  </a:moveTo>
                  <a:lnTo>
                    <a:pt x="6983" y="-10800"/>
                  </a:lnTo>
                  <a:lnTo>
                    <a:pt x="6997" y="-10803"/>
                  </a:lnTo>
                  <a:lnTo>
                    <a:pt x="7015" y="-10804"/>
                  </a:lnTo>
                  <a:lnTo>
                    <a:pt x="7035" y="-10804"/>
                  </a:lnTo>
                  <a:lnTo>
                    <a:pt x="7056" y="-10806"/>
                  </a:lnTo>
                  <a:lnTo>
                    <a:pt x="7080" y="-10808"/>
                  </a:lnTo>
                  <a:lnTo>
                    <a:pt x="7099" y="-10807"/>
                  </a:lnTo>
                  <a:lnTo>
                    <a:pt x="7107" y="-10799"/>
                  </a:lnTo>
                  <a:lnTo>
                    <a:pt x="7100" y="-10792"/>
                  </a:lnTo>
                  <a:lnTo>
                    <a:pt x="7084" y="-10788"/>
                  </a:lnTo>
                  <a:lnTo>
                    <a:pt x="7063" y="-10787"/>
                  </a:lnTo>
                  <a:lnTo>
                    <a:pt x="7042" y="-10786"/>
                  </a:lnTo>
                  <a:lnTo>
                    <a:pt x="7021" y="-10785"/>
                  </a:lnTo>
                  <a:lnTo>
                    <a:pt x="7001" y="-10783"/>
                  </a:lnTo>
                  <a:lnTo>
                    <a:pt x="6985" y="-10785"/>
                  </a:lnTo>
                  <a:lnTo>
                    <a:pt x="6978" y="-10792"/>
                  </a:lnTo>
                  <a:close/>
                  <a:moveTo>
                    <a:pt x="11010" y="-8650"/>
                  </a:moveTo>
                  <a:lnTo>
                    <a:pt x="11032" y="-8605"/>
                  </a:lnTo>
                  <a:lnTo>
                    <a:pt x="11104" y="-8538"/>
                  </a:lnTo>
                  <a:lnTo>
                    <a:pt x="11079" y="-8465"/>
                  </a:lnTo>
                  <a:lnTo>
                    <a:pt x="11104" y="-8407"/>
                  </a:lnTo>
                  <a:lnTo>
                    <a:pt x="11172" y="-8442"/>
                  </a:lnTo>
                  <a:lnTo>
                    <a:pt x="11273" y="-8451"/>
                  </a:lnTo>
                  <a:lnTo>
                    <a:pt x="11350" y="-8394"/>
                  </a:lnTo>
                  <a:lnTo>
                    <a:pt x="11512" y="-8403"/>
                  </a:lnTo>
                  <a:lnTo>
                    <a:pt x="11573" y="-8434"/>
                  </a:lnTo>
                  <a:lnTo>
                    <a:pt x="11625" y="-8418"/>
                  </a:lnTo>
                  <a:lnTo>
                    <a:pt x="11652" y="-8473"/>
                  </a:lnTo>
                  <a:lnTo>
                    <a:pt x="11640" y="-8515"/>
                  </a:lnTo>
                  <a:lnTo>
                    <a:pt x="11695" y="-8577"/>
                  </a:lnTo>
                  <a:lnTo>
                    <a:pt x="11803" y="-8560"/>
                  </a:lnTo>
                  <a:lnTo>
                    <a:pt x="11877" y="-8593"/>
                  </a:lnTo>
                  <a:lnTo>
                    <a:pt x="12058" y="-8631"/>
                  </a:lnTo>
                </a:path>
              </a:pathLst>
            </a:custGeom>
            <a:noFill/>
            <a:ln w="8446">
              <a:solidFill>
                <a:srgbClr val="FFFFFF"/>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2071" name="Picture 23"/>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6355" y="6395"/>
              <a:ext cx="177"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reeform 24"/>
            <p:cNvSpPr>
              <a:spLocks/>
            </p:cNvSpPr>
            <p:nvPr/>
          </p:nvSpPr>
          <p:spPr bwMode="auto">
            <a:xfrm>
              <a:off x="8770" y="8441"/>
              <a:ext cx="619" cy="633"/>
            </a:xfrm>
            <a:custGeom>
              <a:avLst/>
              <a:gdLst>
                <a:gd name="T0" fmla="+- 0 8881 8770"/>
                <a:gd name="T1" fmla="*/ T0 w 619"/>
                <a:gd name="T2" fmla="+- 0 9073 8441"/>
                <a:gd name="T3" fmla="*/ 9073 h 633"/>
                <a:gd name="T4" fmla="+- 0 8816 8770"/>
                <a:gd name="T5" fmla="*/ T4 w 619"/>
                <a:gd name="T6" fmla="+- 0 9016 8441"/>
                <a:gd name="T7" fmla="*/ 9016 h 633"/>
                <a:gd name="T8" fmla="+- 0 8815 8770"/>
                <a:gd name="T9" fmla="*/ T8 w 619"/>
                <a:gd name="T10" fmla="+- 0 8957 8441"/>
                <a:gd name="T11" fmla="*/ 8957 h 633"/>
                <a:gd name="T12" fmla="+- 0 8792 8770"/>
                <a:gd name="T13" fmla="*/ T12 w 619"/>
                <a:gd name="T14" fmla="+- 0 8931 8441"/>
                <a:gd name="T15" fmla="*/ 8931 h 633"/>
                <a:gd name="T16" fmla="+- 0 8787 8770"/>
                <a:gd name="T17" fmla="*/ T16 w 619"/>
                <a:gd name="T18" fmla="+- 0 8832 8441"/>
                <a:gd name="T19" fmla="*/ 8832 h 633"/>
                <a:gd name="T20" fmla="+- 0 8812 8770"/>
                <a:gd name="T21" fmla="*/ T20 w 619"/>
                <a:gd name="T22" fmla="+- 0 8813 8441"/>
                <a:gd name="T23" fmla="*/ 8813 h 633"/>
                <a:gd name="T24" fmla="+- 0 8806 8770"/>
                <a:gd name="T25" fmla="*/ T24 w 619"/>
                <a:gd name="T26" fmla="+- 0 8718 8441"/>
                <a:gd name="T27" fmla="*/ 8718 h 633"/>
                <a:gd name="T28" fmla="+- 0 8770 8770"/>
                <a:gd name="T29" fmla="*/ T28 w 619"/>
                <a:gd name="T30" fmla="+- 0 8663 8441"/>
                <a:gd name="T31" fmla="*/ 8663 h 633"/>
                <a:gd name="T32" fmla="+- 0 8819 8770"/>
                <a:gd name="T33" fmla="*/ T32 w 619"/>
                <a:gd name="T34" fmla="+- 0 8588 8441"/>
                <a:gd name="T35" fmla="*/ 8588 h 633"/>
                <a:gd name="T36" fmla="+- 0 8902 8770"/>
                <a:gd name="T37" fmla="*/ T36 w 619"/>
                <a:gd name="T38" fmla="+- 0 8567 8441"/>
                <a:gd name="T39" fmla="*/ 8567 h 633"/>
                <a:gd name="T40" fmla="+- 0 8954 8770"/>
                <a:gd name="T41" fmla="*/ T40 w 619"/>
                <a:gd name="T42" fmla="+- 0 8528 8441"/>
                <a:gd name="T43" fmla="*/ 8528 h 633"/>
                <a:gd name="T44" fmla="+- 0 9048 8770"/>
                <a:gd name="T45" fmla="*/ T44 w 619"/>
                <a:gd name="T46" fmla="+- 0 8506 8441"/>
                <a:gd name="T47" fmla="*/ 8506 h 633"/>
                <a:gd name="T48" fmla="+- 0 9072 8770"/>
                <a:gd name="T49" fmla="*/ T48 w 619"/>
                <a:gd name="T50" fmla="+- 0 8519 8441"/>
                <a:gd name="T51" fmla="*/ 8519 h 633"/>
                <a:gd name="T52" fmla="+- 0 9093 8770"/>
                <a:gd name="T53" fmla="*/ T52 w 619"/>
                <a:gd name="T54" fmla="+- 0 8512 8441"/>
                <a:gd name="T55" fmla="*/ 8512 h 633"/>
                <a:gd name="T56" fmla="+- 0 9104 8770"/>
                <a:gd name="T57" fmla="*/ T56 w 619"/>
                <a:gd name="T58" fmla="+- 0 8477 8441"/>
                <a:gd name="T59" fmla="*/ 8477 h 633"/>
                <a:gd name="T60" fmla="+- 0 9138 8770"/>
                <a:gd name="T61" fmla="*/ T60 w 619"/>
                <a:gd name="T62" fmla="+- 0 8468 8441"/>
                <a:gd name="T63" fmla="*/ 8468 h 633"/>
                <a:gd name="T64" fmla="+- 0 9166 8770"/>
                <a:gd name="T65" fmla="*/ T64 w 619"/>
                <a:gd name="T66" fmla="+- 0 8475 8441"/>
                <a:gd name="T67" fmla="*/ 8475 h 633"/>
                <a:gd name="T68" fmla="+- 0 9226 8770"/>
                <a:gd name="T69" fmla="*/ T68 w 619"/>
                <a:gd name="T70" fmla="+- 0 8441 8441"/>
                <a:gd name="T71" fmla="*/ 8441 h 633"/>
                <a:gd name="T72" fmla="+- 0 9296 8770"/>
                <a:gd name="T73" fmla="*/ T72 w 619"/>
                <a:gd name="T74" fmla="+- 0 8481 8441"/>
                <a:gd name="T75" fmla="*/ 8481 h 633"/>
                <a:gd name="T76" fmla="+- 0 9326 8770"/>
                <a:gd name="T77" fmla="*/ T76 w 619"/>
                <a:gd name="T78" fmla="+- 0 8465 8441"/>
                <a:gd name="T79" fmla="*/ 8465 h 633"/>
                <a:gd name="T80" fmla="+- 0 9388 8770"/>
                <a:gd name="T81" fmla="*/ T80 w 619"/>
                <a:gd name="T82" fmla="+- 0 8486 8441"/>
                <a:gd name="T83" fmla="*/ 8486 h 63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Lst>
              <a:rect l="0" t="0" r="r" b="b"/>
              <a:pathLst>
                <a:path w="619" h="633">
                  <a:moveTo>
                    <a:pt x="111" y="632"/>
                  </a:moveTo>
                  <a:lnTo>
                    <a:pt x="46" y="575"/>
                  </a:lnTo>
                  <a:lnTo>
                    <a:pt x="45" y="516"/>
                  </a:lnTo>
                  <a:lnTo>
                    <a:pt x="22" y="490"/>
                  </a:lnTo>
                  <a:lnTo>
                    <a:pt x="17" y="391"/>
                  </a:lnTo>
                  <a:lnTo>
                    <a:pt x="42" y="372"/>
                  </a:lnTo>
                  <a:lnTo>
                    <a:pt x="36" y="277"/>
                  </a:lnTo>
                  <a:lnTo>
                    <a:pt x="0" y="222"/>
                  </a:lnTo>
                  <a:lnTo>
                    <a:pt x="49" y="147"/>
                  </a:lnTo>
                  <a:lnTo>
                    <a:pt x="132" y="126"/>
                  </a:lnTo>
                  <a:lnTo>
                    <a:pt x="184" y="87"/>
                  </a:lnTo>
                  <a:lnTo>
                    <a:pt x="278" y="65"/>
                  </a:lnTo>
                  <a:lnTo>
                    <a:pt x="302" y="78"/>
                  </a:lnTo>
                  <a:lnTo>
                    <a:pt x="323" y="71"/>
                  </a:lnTo>
                  <a:lnTo>
                    <a:pt x="334" y="36"/>
                  </a:lnTo>
                  <a:lnTo>
                    <a:pt x="368" y="27"/>
                  </a:lnTo>
                  <a:lnTo>
                    <a:pt x="396" y="34"/>
                  </a:lnTo>
                  <a:lnTo>
                    <a:pt x="456" y="0"/>
                  </a:lnTo>
                  <a:lnTo>
                    <a:pt x="526" y="40"/>
                  </a:lnTo>
                  <a:lnTo>
                    <a:pt x="556" y="24"/>
                  </a:lnTo>
                  <a:lnTo>
                    <a:pt x="618" y="45"/>
                  </a:lnTo>
                </a:path>
              </a:pathLst>
            </a:custGeom>
            <a:noFill/>
            <a:ln w="8446">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2073" name="Picture 25"/>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6415" y="6823"/>
              <a:ext cx="333"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AutoShape 26"/>
            <p:cNvSpPr>
              <a:spLocks/>
            </p:cNvSpPr>
            <p:nvPr/>
          </p:nvSpPr>
          <p:spPr bwMode="auto">
            <a:xfrm>
              <a:off x="-1902" y="17426"/>
              <a:ext cx="5207" cy="6104"/>
            </a:xfrm>
            <a:custGeom>
              <a:avLst/>
              <a:gdLst>
                <a:gd name="T0" fmla="+- 0 8453 -1902"/>
                <a:gd name="T1" fmla="*/ T0 w 5207"/>
                <a:gd name="T2" fmla="+- 0 6847 17426"/>
                <a:gd name="T3" fmla="*/ 6847 h 6104"/>
                <a:gd name="T4" fmla="+- 0 8787 -1902"/>
                <a:gd name="T5" fmla="*/ T4 w 5207"/>
                <a:gd name="T6" fmla="+- 0 6729 17426"/>
                <a:gd name="T7" fmla="*/ 6729 h 6104"/>
                <a:gd name="T8" fmla="+- 0 9377 -1902"/>
                <a:gd name="T9" fmla="*/ T8 w 5207"/>
                <a:gd name="T10" fmla="+- 0 6819 17426"/>
                <a:gd name="T11" fmla="*/ 6819 h 6104"/>
                <a:gd name="T12" fmla="+- 0 9627 -1902"/>
                <a:gd name="T13" fmla="*/ T12 w 5207"/>
                <a:gd name="T14" fmla="+- 0 6642 17426"/>
                <a:gd name="T15" fmla="*/ 6642 h 6104"/>
                <a:gd name="T16" fmla="+- 0 10119 -1902"/>
                <a:gd name="T17" fmla="*/ T16 w 5207"/>
                <a:gd name="T18" fmla="+- 0 6678 17426"/>
                <a:gd name="T19" fmla="*/ 6678 h 6104"/>
                <a:gd name="T20" fmla="+- 0 8009 -1902"/>
                <a:gd name="T21" fmla="*/ T20 w 5207"/>
                <a:gd name="T22" fmla="+- 0 7926 17426"/>
                <a:gd name="T23" fmla="*/ 7926 h 6104"/>
                <a:gd name="T24" fmla="+- 0 7875 -1902"/>
                <a:gd name="T25" fmla="*/ T24 w 5207"/>
                <a:gd name="T26" fmla="+- 0 7384 17426"/>
                <a:gd name="T27" fmla="*/ 7384 h 6104"/>
                <a:gd name="T28" fmla="+- 0 8285 -1902"/>
                <a:gd name="T29" fmla="*/ T28 w 5207"/>
                <a:gd name="T30" fmla="+- 0 7192 17426"/>
                <a:gd name="T31" fmla="*/ 7192 h 6104"/>
                <a:gd name="T32" fmla="+- 0 7327 -1902"/>
                <a:gd name="T33" fmla="*/ T32 w 5207"/>
                <a:gd name="T34" fmla="+- 0 8777 17426"/>
                <a:gd name="T35" fmla="*/ 8777 h 6104"/>
                <a:gd name="T36" fmla="+- 0 7372 -1902"/>
                <a:gd name="T37" fmla="*/ T36 w 5207"/>
                <a:gd name="T38" fmla="+- 0 9134 17426"/>
                <a:gd name="T39" fmla="*/ 9134 h 6104"/>
                <a:gd name="T40" fmla="+- 0 7286 -1902"/>
                <a:gd name="T41" fmla="*/ T40 w 5207"/>
                <a:gd name="T42" fmla="+- 0 9492 17426"/>
                <a:gd name="T43" fmla="*/ 9492 h 6104"/>
                <a:gd name="T44" fmla="+- 0 7529 -1902"/>
                <a:gd name="T45" fmla="*/ T44 w 5207"/>
                <a:gd name="T46" fmla="+- 0 9721 17426"/>
                <a:gd name="T47" fmla="*/ 9721 h 6104"/>
                <a:gd name="T48" fmla="+- 0 7906 -1902"/>
                <a:gd name="T49" fmla="*/ T48 w 5207"/>
                <a:gd name="T50" fmla="+- 0 9993 17426"/>
                <a:gd name="T51" fmla="*/ 9993 h 6104"/>
                <a:gd name="T52" fmla="+- 0 8026 -1902"/>
                <a:gd name="T53" fmla="*/ T52 w 5207"/>
                <a:gd name="T54" fmla="+- 0 9896 17426"/>
                <a:gd name="T55" fmla="*/ 9896 h 6104"/>
                <a:gd name="T56" fmla="+- 0 8384 -1902"/>
                <a:gd name="T57" fmla="*/ T56 w 5207"/>
                <a:gd name="T58" fmla="+- 0 9835 17426"/>
                <a:gd name="T59" fmla="*/ 9835 h 6104"/>
                <a:gd name="T60" fmla="+- 0 8647 -1902"/>
                <a:gd name="T61" fmla="*/ T60 w 5207"/>
                <a:gd name="T62" fmla="+- 0 9748 17426"/>
                <a:gd name="T63" fmla="*/ 9748 h 6104"/>
                <a:gd name="T64" fmla="+- 0 8745 -1902"/>
                <a:gd name="T65" fmla="*/ T64 w 5207"/>
                <a:gd name="T66" fmla="+- 0 9601 17426"/>
                <a:gd name="T67" fmla="*/ 9601 h 6104"/>
                <a:gd name="T68" fmla="+- 0 8867 -1902"/>
                <a:gd name="T69" fmla="*/ T68 w 5207"/>
                <a:gd name="T70" fmla="+- 0 9355 17426"/>
                <a:gd name="T71" fmla="*/ 9355 h 6104"/>
                <a:gd name="T72" fmla="+- 0 9094 -1902"/>
                <a:gd name="T73" fmla="*/ T72 w 5207"/>
                <a:gd name="T74" fmla="+- 0 9163 17426"/>
                <a:gd name="T75" fmla="*/ 9163 h 6104"/>
                <a:gd name="T76" fmla="+- 0 8826 -1902"/>
                <a:gd name="T77" fmla="*/ T76 w 5207"/>
                <a:gd name="T78" fmla="+- 0 9211 17426"/>
                <a:gd name="T79" fmla="*/ 9211 h 6104"/>
                <a:gd name="T80" fmla="+- 0 8342 -1902"/>
                <a:gd name="T81" fmla="*/ T80 w 5207"/>
                <a:gd name="T82" fmla="+- 0 8993 17426"/>
                <a:gd name="T83" fmla="*/ 8993 h 6104"/>
                <a:gd name="T84" fmla="+- 0 7994 -1902"/>
                <a:gd name="T85" fmla="*/ T84 w 5207"/>
                <a:gd name="T86" fmla="+- 0 8673 17426"/>
                <a:gd name="T87" fmla="*/ 8673 h 6104"/>
                <a:gd name="T88" fmla="+- 0 7758 -1902"/>
                <a:gd name="T89" fmla="*/ T88 w 5207"/>
                <a:gd name="T90" fmla="+- 0 8507 17426"/>
                <a:gd name="T91" fmla="*/ 8507 h 6104"/>
                <a:gd name="T92" fmla="+- 0 7557 -1902"/>
                <a:gd name="T93" fmla="*/ T92 w 5207"/>
                <a:gd name="T94" fmla="+- 0 8653 17426"/>
                <a:gd name="T95" fmla="*/ 8653 h 6104"/>
                <a:gd name="T96" fmla="+- 0 7098 -1902"/>
                <a:gd name="T97" fmla="*/ T96 w 5207"/>
                <a:gd name="T98" fmla="+- 0 8609 17426"/>
                <a:gd name="T99" fmla="*/ 8609 h 6104"/>
                <a:gd name="T100" fmla="+- 0 7183 -1902"/>
                <a:gd name="T101" fmla="*/ T100 w 5207"/>
                <a:gd name="T102" fmla="+- 0 8844 17426"/>
                <a:gd name="T103" fmla="*/ 8844 h 6104"/>
                <a:gd name="T104" fmla="+- 0 7274 -1902"/>
                <a:gd name="T105" fmla="*/ T104 w 5207"/>
                <a:gd name="T106" fmla="+- 0 8712 17426"/>
                <a:gd name="T107" fmla="*/ 8712 h 6104"/>
                <a:gd name="T108" fmla="+- 0 7078 -1902"/>
                <a:gd name="T109" fmla="*/ T108 w 5207"/>
                <a:gd name="T110" fmla="+- 0 9937 17426"/>
                <a:gd name="T111" fmla="*/ 9937 h 6104"/>
                <a:gd name="T112" fmla="+- 0 6780 -1902"/>
                <a:gd name="T113" fmla="*/ T112 w 5207"/>
                <a:gd name="T114" fmla="+- 0 10064 17426"/>
                <a:gd name="T115" fmla="*/ 10064 h 6104"/>
                <a:gd name="T116" fmla="+- 0 6705 -1902"/>
                <a:gd name="T117" fmla="*/ T116 w 5207"/>
                <a:gd name="T118" fmla="+- 0 10450 17426"/>
                <a:gd name="T119" fmla="*/ 10450 h 6104"/>
                <a:gd name="T120" fmla="+- 0 6891 -1902"/>
                <a:gd name="T121" fmla="*/ T120 w 5207"/>
                <a:gd name="T122" fmla="+- 0 10470 17426"/>
                <a:gd name="T123" fmla="*/ 10470 h 6104"/>
                <a:gd name="T124" fmla="+- 0 7114 -1902"/>
                <a:gd name="T125" fmla="*/ T124 w 5207"/>
                <a:gd name="T126" fmla="+- 0 10511 17426"/>
                <a:gd name="T127" fmla="*/ 10511 h 6104"/>
                <a:gd name="T128" fmla="+- 0 7238 -1902"/>
                <a:gd name="T129" fmla="*/ T128 w 5207"/>
                <a:gd name="T130" fmla="+- 0 10613 17426"/>
                <a:gd name="T131" fmla="*/ 10613 h 6104"/>
                <a:gd name="T132" fmla="+- 0 7424 -1902"/>
                <a:gd name="T133" fmla="*/ T132 w 5207"/>
                <a:gd name="T134" fmla="+- 0 10614 17426"/>
                <a:gd name="T135" fmla="*/ 10614 h 6104"/>
                <a:gd name="T136" fmla="+- 0 7549 -1902"/>
                <a:gd name="T137" fmla="*/ T136 w 5207"/>
                <a:gd name="T138" fmla="+- 0 11060 17426"/>
                <a:gd name="T139" fmla="*/ 11060 h 6104"/>
                <a:gd name="T140" fmla="+- 0 7686 -1902"/>
                <a:gd name="T141" fmla="*/ T140 w 5207"/>
                <a:gd name="T142" fmla="+- 0 11561 17426"/>
                <a:gd name="T143" fmla="*/ 11561 h 6104"/>
                <a:gd name="T144" fmla="+- 0 7571 -1902"/>
                <a:gd name="T145" fmla="*/ T144 w 5207"/>
                <a:gd name="T146" fmla="+- 0 11672 17426"/>
                <a:gd name="T147" fmla="*/ 11672 h 6104"/>
                <a:gd name="T148" fmla="+- 0 7347 -1902"/>
                <a:gd name="T149" fmla="*/ T148 w 5207"/>
                <a:gd name="T150" fmla="+- 0 11911 17426"/>
                <a:gd name="T151" fmla="*/ 11911 h 6104"/>
                <a:gd name="T152" fmla="+- 0 7463 -1902"/>
                <a:gd name="T153" fmla="*/ T152 w 5207"/>
                <a:gd name="T154" fmla="+- 0 12390 17426"/>
                <a:gd name="T155" fmla="*/ 12390 h 6104"/>
                <a:gd name="T156" fmla="+- 0 7342 -1902"/>
                <a:gd name="T157" fmla="*/ T156 w 5207"/>
                <a:gd name="T158" fmla="+- 0 12558 17426"/>
                <a:gd name="T159" fmla="*/ 12558 h 6104"/>
                <a:gd name="T160" fmla="+- 0 6371 -1902"/>
                <a:gd name="T161" fmla="*/ T160 w 5207"/>
                <a:gd name="T162" fmla="+- 0 10603 17426"/>
                <a:gd name="T163" fmla="*/ 10603 h 6104"/>
                <a:gd name="T164" fmla="+- 0 6567 -1902"/>
                <a:gd name="T165" fmla="*/ T164 w 5207"/>
                <a:gd name="T166" fmla="+- 0 10695 17426"/>
                <a:gd name="T167" fmla="*/ 10695 h 6104"/>
                <a:gd name="T168" fmla="+- 0 6652 -1902"/>
                <a:gd name="T169" fmla="*/ T168 w 5207"/>
                <a:gd name="T170" fmla="+- 0 10649 17426"/>
                <a:gd name="T171" fmla="*/ 10649 h 6104"/>
                <a:gd name="T172" fmla="+- 0 5804 -1902"/>
                <a:gd name="T173" fmla="*/ T172 w 5207"/>
                <a:gd name="T174" fmla="+- 0 7575 17426"/>
                <a:gd name="T175" fmla="*/ 7575 h 6104"/>
                <a:gd name="T176" fmla="+- 0 6082 -1902"/>
                <a:gd name="T177" fmla="*/ T176 w 5207"/>
                <a:gd name="T178" fmla="+- 0 7676 17426"/>
                <a:gd name="T179" fmla="*/ 7676 h 6104"/>
                <a:gd name="T180" fmla="+- 0 5978 -1902"/>
                <a:gd name="T181" fmla="*/ T180 w 5207"/>
                <a:gd name="T182" fmla="+- 0 7939 17426"/>
                <a:gd name="T183" fmla="*/ 7939 h 6104"/>
                <a:gd name="T184" fmla="+- 0 6331 -1902"/>
                <a:gd name="T185" fmla="*/ T184 w 5207"/>
                <a:gd name="T186" fmla="+- 0 7939 17426"/>
                <a:gd name="T187" fmla="*/ 7939 h 6104"/>
                <a:gd name="T188" fmla="+- 0 6310 -1902"/>
                <a:gd name="T189" fmla="*/ T188 w 5207"/>
                <a:gd name="T190" fmla="+- 0 7592 17426"/>
                <a:gd name="T191" fmla="*/ 7592 h 6104"/>
                <a:gd name="T192" fmla="+- 0 6523 -1902"/>
                <a:gd name="T193" fmla="*/ T192 w 5207"/>
                <a:gd name="T194" fmla="+- 0 7637 17426"/>
                <a:gd name="T195" fmla="*/ 7637 h 6104"/>
                <a:gd name="T196" fmla="+- 0 6816 -1902"/>
                <a:gd name="T197" fmla="*/ T196 w 5207"/>
                <a:gd name="T198" fmla="+- 0 7614 17426"/>
                <a:gd name="T199" fmla="*/ 7614 h 6104"/>
                <a:gd name="T200" fmla="+- 0 6807 -1902"/>
                <a:gd name="T201" fmla="*/ T200 w 5207"/>
                <a:gd name="T202" fmla="+- 0 8006 17426"/>
                <a:gd name="T203" fmla="*/ 8006 h 6104"/>
                <a:gd name="T204" fmla="+- 0 6951 -1902"/>
                <a:gd name="T205" fmla="*/ T204 w 5207"/>
                <a:gd name="T206" fmla="+- 0 8328 17426"/>
                <a:gd name="T207" fmla="*/ 8328 h 6104"/>
                <a:gd name="T208" fmla="+- 0 6671 -1902"/>
                <a:gd name="T209" fmla="*/ T208 w 5207"/>
                <a:gd name="T210" fmla="+- 0 8627 17426"/>
                <a:gd name="T211" fmla="*/ 8627 h 6104"/>
                <a:gd name="T212" fmla="+- 0 6525 -1902"/>
                <a:gd name="T213" fmla="*/ T212 w 5207"/>
                <a:gd name="T214" fmla="+- 0 8865 17426"/>
                <a:gd name="T215" fmla="*/ 8865 h 6104"/>
                <a:gd name="T216" fmla="+- 0 6317 -1902"/>
                <a:gd name="T217" fmla="*/ T216 w 5207"/>
                <a:gd name="T218" fmla="+- 0 9123 17426"/>
                <a:gd name="T219" fmla="*/ 9123 h 6104"/>
                <a:gd name="T220" fmla="+- 0 6020 -1902"/>
                <a:gd name="T221" fmla="*/ T220 w 5207"/>
                <a:gd name="T222" fmla="+- 0 9350 17426"/>
                <a:gd name="T223" fmla="*/ 9350 h 6104"/>
                <a:gd name="T224" fmla="+- 0 5878 -1902"/>
                <a:gd name="T225" fmla="*/ T224 w 5207"/>
                <a:gd name="T226" fmla="+- 0 9217 17426"/>
                <a:gd name="T227" fmla="*/ 9217 h 6104"/>
                <a:gd name="T228" fmla="+- 0 5618 -1902"/>
                <a:gd name="T229" fmla="*/ T228 w 5207"/>
                <a:gd name="T230" fmla="+- 0 9460 17426"/>
                <a:gd name="T231" fmla="*/ 9460 h 6104"/>
                <a:gd name="T232" fmla="+- 0 5162 -1902"/>
                <a:gd name="T233" fmla="*/ T232 w 5207"/>
                <a:gd name="T234" fmla="+- 0 9685 17426"/>
                <a:gd name="T235" fmla="*/ 9685 h 6104"/>
                <a:gd name="T236" fmla="+- 0 4949 -1902"/>
                <a:gd name="T237" fmla="*/ T236 w 5207"/>
                <a:gd name="T238" fmla="+- 0 9800 17426"/>
                <a:gd name="T239" fmla="*/ 9800 h 610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 ang="0">
                  <a:pos x="T229" y="T231"/>
                </a:cxn>
                <a:cxn ang="0">
                  <a:pos x="T233" y="T235"/>
                </a:cxn>
                <a:cxn ang="0">
                  <a:pos x="T237" y="T239"/>
                </a:cxn>
              </a:cxnLst>
              <a:rect l="0" t="0" r="r" b="b"/>
              <a:pathLst>
                <a:path w="5207" h="6104">
                  <a:moveTo>
                    <a:pt x="10302" y="-10364"/>
                  </a:moveTo>
                  <a:lnTo>
                    <a:pt x="10340" y="-10398"/>
                  </a:lnTo>
                  <a:lnTo>
                    <a:pt x="10305" y="-10450"/>
                  </a:lnTo>
                  <a:lnTo>
                    <a:pt x="10273" y="-10463"/>
                  </a:lnTo>
                  <a:lnTo>
                    <a:pt x="10255" y="-10520"/>
                  </a:lnTo>
                  <a:lnTo>
                    <a:pt x="10262" y="-10554"/>
                  </a:lnTo>
                  <a:lnTo>
                    <a:pt x="10337" y="-10586"/>
                  </a:lnTo>
                  <a:lnTo>
                    <a:pt x="10355" y="-10579"/>
                  </a:lnTo>
                  <a:lnTo>
                    <a:pt x="10389" y="-10634"/>
                  </a:lnTo>
                  <a:lnTo>
                    <a:pt x="10420" y="-10632"/>
                  </a:lnTo>
                  <a:lnTo>
                    <a:pt x="10422" y="-10608"/>
                  </a:lnTo>
                  <a:lnTo>
                    <a:pt x="10550" y="-10651"/>
                  </a:lnTo>
                  <a:lnTo>
                    <a:pt x="10550" y="-10691"/>
                  </a:lnTo>
                  <a:lnTo>
                    <a:pt x="10592" y="-10716"/>
                  </a:lnTo>
                  <a:lnTo>
                    <a:pt x="10616" y="-10701"/>
                  </a:lnTo>
                  <a:lnTo>
                    <a:pt x="10689" y="-10697"/>
                  </a:lnTo>
                  <a:lnTo>
                    <a:pt x="10810" y="-10607"/>
                  </a:lnTo>
                  <a:lnTo>
                    <a:pt x="10947" y="-10595"/>
                  </a:lnTo>
                  <a:lnTo>
                    <a:pt x="11070" y="-10531"/>
                  </a:lnTo>
                  <a:lnTo>
                    <a:pt x="11139" y="-10543"/>
                  </a:lnTo>
                  <a:lnTo>
                    <a:pt x="11149" y="-10507"/>
                  </a:lnTo>
                  <a:lnTo>
                    <a:pt x="11230" y="-10539"/>
                  </a:lnTo>
                  <a:lnTo>
                    <a:pt x="11235" y="-10587"/>
                  </a:lnTo>
                  <a:lnTo>
                    <a:pt x="11279" y="-10607"/>
                  </a:lnTo>
                  <a:lnTo>
                    <a:pt x="11294" y="-10587"/>
                  </a:lnTo>
                  <a:lnTo>
                    <a:pt x="11323" y="-10581"/>
                  </a:lnTo>
                  <a:lnTo>
                    <a:pt x="11338" y="-10615"/>
                  </a:lnTo>
                  <a:lnTo>
                    <a:pt x="11391" y="-10632"/>
                  </a:lnTo>
                  <a:lnTo>
                    <a:pt x="11424" y="-10610"/>
                  </a:lnTo>
                  <a:lnTo>
                    <a:pt x="11450" y="-10652"/>
                  </a:lnTo>
                  <a:lnTo>
                    <a:pt x="11481" y="-10659"/>
                  </a:lnTo>
                  <a:lnTo>
                    <a:pt x="11529" y="-10784"/>
                  </a:lnTo>
                  <a:lnTo>
                    <a:pt x="11700" y="-10775"/>
                  </a:lnTo>
                  <a:lnTo>
                    <a:pt x="11741" y="-10841"/>
                  </a:lnTo>
                  <a:lnTo>
                    <a:pt x="11796" y="-10843"/>
                  </a:lnTo>
                  <a:lnTo>
                    <a:pt x="11897" y="-10734"/>
                  </a:lnTo>
                  <a:lnTo>
                    <a:pt x="11890" y="-10661"/>
                  </a:lnTo>
                  <a:lnTo>
                    <a:pt x="11937" y="-10659"/>
                  </a:lnTo>
                  <a:lnTo>
                    <a:pt x="11987" y="-10748"/>
                  </a:lnTo>
                  <a:lnTo>
                    <a:pt x="12021" y="-10748"/>
                  </a:lnTo>
                  <a:moveTo>
                    <a:pt x="9659" y="-8919"/>
                  </a:moveTo>
                  <a:lnTo>
                    <a:pt x="9622" y="-9012"/>
                  </a:lnTo>
                  <a:lnTo>
                    <a:pt x="9614" y="-9049"/>
                  </a:lnTo>
                  <a:lnTo>
                    <a:pt x="9678" y="-9153"/>
                  </a:lnTo>
                  <a:lnTo>
                    <a:pt x="9636" y="-9257"/>
                  </a:lnTo>
                  <a:lnTo>
                    <a:pt x="9687" y="-9348"/>
                  </a:lnTo>
                  <a:lnTo>
                    <a:pt x="9863" y="-9377"/>
                  </a:lnTo>
                  <a:lnTo>
                    <a:pt x="9911" y="-9500"/>
                  </a:lnTo>
                  <a:lnTo>
                    <a:pt x="9882" y="-9530"/>
                  </a:lnTo>
                  <a:lnTo>
                    <a:pt x="9880" y="-9709"/>
                  </a:lnTo>
                  <a:lnTo>
                    <a:pt x="9864" y="-9742"/>
                  </a:lnTo>
                  <a:lnTo>
                    <a:pt x="9906" y="-9779"/>
                  </a:lnTo>
                  <a:lnTo>
                    <a:pt x="9858" y="-9838"/>
                  </a:lnTo>
                  <a:lnTo>
                    <a:pt x="9856" y="-9975"/>
                  </a:lnTo>
                  <a:lnTo>
                    <a:pt x="9794" y="-9987"/>
                  </a:lnTo>
                  <a:lnTo>
                    <a:pt x="9777" y="-10042"/>
                  </a:lnTo>
                  <a:lnTo>
                    <a:pt x="9736" y="-10072"/>
                  </a:lnTo>
                  <a:lnTo>
                    <a:pt x="9752" y="-10155"/>
                  </a:lnTo>
                  <a:lnTo>
                    <a:pt x="9807" y="-10169"/>
                  </a:lnTo>
                  <a:lnTo>
                    <a:pt x="9872" y="-10156"/>
                  </a:lnTo>
                  <a:lnTo>
                    <a:pt x="9873" y="-10187"/>
                  </a:lnTo>
                  <a:lnTo>
                    <a:pt x="10000" y="-10216"/>
                  </a:lnTo>
                  <a:lnTo>
                    <a:pt x="10053" y="-10193"/>
                  </a:lnTo>
                  <a:lnTo>
                    <a:pt x="10187" y="-10234"/>
                  </a:lnTo>
                  <a:lnTo>
                    <a:pt x="10183" y="-10273"/>
                  </a:lnTo>
                  <a:lnTo>
                    <a:pt x="10275" y="-10347"/>
                  </a:lnTo>
                  <a:lnTo>
                    <a:pt x="10284" y="-10380"/>
                  </a:lnTo>
                  <a:moveTo>
                    <a:pt x="10577" y="-7646"/>
                  </a:moveTo>
                  <a:lnTo>
                    <a:pt x="10630" y="-7552"/>
                  </a:lnTo>
                  <a:lnTo>
                    <a:pt x="10676" y="-7539"/>
                  </a:lnTo>
                  <a:moveTo>
                    <a:pt x="9459" y="-8773"/>
                  </a:moveTo>
                  <a:lnTo>
                    <a:pt x="9229" y="-8649"/>
                  </a:lnTo>
                  <a:lnTo>
                    <a:pt x="9225" y="-8571"/>
                  </a:lnTo>
                  <a:lnTo>
                    <a:pt x="9375" y="-8460"/>
                  </a:lnTo>
                  <a:lnTo>
                    <a:pt x="9374" y="-8427"/>
                  </a:lnTo>
                  <a:lnTo>
                    <a:pt x="9331" y="-8422"/>
                  </a:lnTo>
                  <a:lnTo>
                    <a:pt x="9328" y="-8394"/>
                  </a:lnTo>
                  <a:lnTo>
                    <a:pt x="9271" y="-8398"/>
                  </a:lnTo>
                  <a:lnTo>
                    <a:pt x="9310" y="-8291"/>
                  </a:lnTo>
                  <a:lnTo>
                    <a:pt x="9274" y="-8292"/>
                  </a:lnTo>
                  <a:lnTo>
                    <a:pt x="9201" y="-8200"/>
                  </a:lnTo>
                  <a:lnTo>
                    <a:pt x="9180" y="-8197"/>
                  </a:lnTo>
                  <a:lnTo>
                    <a:pt x="9171" y="-8167"/>
                  </a:lnTo>
                  <a:lnTo>
                    <a:pt x="9217" y="-8137"/>
                  </a:lnTo>
                  <a:lnTo>
                    <a:pt x="9269" y="-8142"/>
                  </a:lnTo>
                  <a:lnTo>
                    <a:pt x="9262" y="-8089"/>
                  </a:lnTo>
                  <a:lnTo>
                    <a:pt x="9194" y="-8065"/>
                  </a:lnTo>
                  <a:lnTo>
                    <a:pt x="9188" y="-7934"/>
                  </a:lnTo>
                  <a:lnTo>
                    <a:pt x="9220" y="-7933"/>
                  </a:lnTo>
                  <a:lnTo>
                    <a:pt x="9275" y="-7904"/>
                  </a:lnTo>
                  <a:lnTo>
                    <a:pt x="9302" y="-7921"/>
                  </a:lnTo>
                  <a:lnTo>
                    <a:pt x="9334" y="-7852"/>
                  </a:lnTo>
                  <a:lnTo>
                    <a:pt x="9319" y="-7725"/>
                  </a:lnTo>
                  <a:lnTo>
                    <a:pt x="9357" y="-7715"/>
                  </a:lnTo>
                  <a:lnTo>
                    <a:pt x="9400" y="-7728"/>
                  </a:lnTo>
                  <a:lnTo>
                    <a:pt x="9431" y="-7705"/>
                  </a:lnTo>
                  <a:lnTo>
                    <a:pt x="9431" y="-7665"/>
                  </a:lnTo>
                  <a:lnTo>
                    <a:pt x="9485" y="-7677"/>
                  </a:lnTo>
                  <a:lnTo>
                    <a:pt x="9530" y="-7603"/>
                  </a:lnTo>
                  <a:lnTo>
                    <a:pt x="9681" y="-7525"/>
                  </a:lnTo>
                  <a:lnTo>
                    <a:pt x="9671" y="-7453"/>
                  </a:lnTo>
                  <a:lnTo>
                    <a:pt x="9742" y="-7393"/>
                  </a:lnTo>
                  <a:lnTo>
                    <a:pt x="9798" y="-7386"/>
                  </a:lnTo>
                  <a:lnTo>
                    <a:pt x="9808" y="-7433"/>
                  </a:lnTo>
                  <a:lnTo>
                    <a:pt x="9849" y="-7433"/>
                  </a:lnTo>
                  <a:lnTo>
                    <a:pt x="9858" y="-7474"/>
                  </a:lnTo>
                  <a:lnTo>
                    <a:pt x="9801" y="-7490"/>
                  </a:lnTo>
                  <a:lnTo>
                    <a:pt x="9820" y="-7537"/>
                  </a:lnTo>
                  <a:lnTo>
                    <a:pt x="9866" y="-7537"/>
                  </a:lnTo>
                  <a:lnTo>
                    <a:pt x="9919" y="-7583"/>
                  </a:lnTo>
                  <a:lnTo>
                    <a:pt x="9930" y="-7580"/>
                  </a:lnTo>
                  <a:lnTo>
                    <a:pt x="9928" y="-7530"/>
                  </a:lnTo>
                  <a:lnTo>
                    <a:pt x="9975" y="-7536"/>
                  </a:lnTo>
                  <a:lnTo>
                    <a:pt x="10008" y="-7447"/>
                  </a:lnTo>
                  <a:lnTo>
                    <a:pt x="10144" y="-7483"/>
                  </a:lnTo>
                  <a:lnTo>
                    <a:pt x="10090" y="-7690"/>
                  </a:lnTo>
                  <a:lnTo>
                    <a:pt x="10138" y="-7709"/>
                  </a:lnTo>
                  <a:lnTo>
                    <a:pt x="10188" y="-7692"/>
                  </a:lnTo>
                  <a:lnTo>
                    <a:pt x="10210" y="-7614"/>
                  </a:lnTo>
                  <a:lnTo>
                    <a:pt x="10286" y="-7591"/>
                  </a:lnTo>
                  <a:lnTo>
                    <a:pt x="10383" y="-7642"/>
                  </a:lnTo>
                  <a:lnTo>
                    <a:pt x="10410" y="-7631"/>
                  </a:lnTo>
                  <a:lnTo>
                    <a:pt x="10445" y="-7653"/>
                  </a:lnTo>
                  <a:lnTo>
                    <a:pt x="10468" y="-7640"/>
                  </a:lnTo>
                  <a:lnTo>
                    <a:pt x="10463" y="-7625"/>
                  </a:lnTo>
                  <a:lnTo>
                    <a:pt x="10542" y="-7624"/>
                  </a:lnTo>
                  <a:lnTo>
                    <a:pt x="10577" y="-7646"/>
                  </a:lnTo>
                  <a:lnTo>
                    <a:pt x="10549" y="-7678"/>
                  </a:lnTo>
                  <a:lnTo>
                    <a:pt x="10550" y="-7697"/>
                  </a:lnTo>
                  <a:lnTo>
                    <a:pt x="10579" y="-7713"/>
                  </a:lnTo>
                  <a:lnTo>
                    <a:pt x="10590" y="-7748"/>
                  </a:lnTo>
                  <a:lnTo>
                    <a:pt x="10534" y="-7784"/>
                  </a:lnTo>
                  <a:lnTo>
                    <a:pt x="10538" y="-7818"/>
                  </a:lnTo>
                  <a:lnTo>
                    <a:pt x="10617" y="-7885"/>
                  </a:lnTo>
                  <a:lnTo>
                    <a:pt x="10652" y="-7852"/>
                  </a:lnTo>
                  <a:lnTo>
                    <a:pt x="10647" y="-7825"/>
                  </a:lnTo>
                  <a:lnTo>
                    <a:pt x="10671" y="-7811"/>
                  </a:lnTo>
                  <a:lnTo>
                    <a:pt x="10715" y="-7854"/>
                  </a:lnTo>
                  <a:lnTo>
                    <a:pt x="10703" y="-7880"/>
                  </a:lnTo>
                  <a:lnTo>
                    <a:pt x="10719" y="-7902"/>
                  </a:lnTo>
                  <a:lnTo>
                    <a:pt x="10783" y="-7895"/>
                  </a:lnTo>
                  <a:lnTo>
                    <a:pt x="10801" y="-7921"/>
                  </a:lnTo>
                  <a:lnTo>
                    <a:pt x="10735" y="-8007"/>
                  </a:lnTo>
                  <a:lnTo>
                    <a:pt x="10769" y="-8071"/>
                  </a:lnTo>
                  <a:lnTo>
                    <a:pt x="10834" y="-8087"/>
                  </a:lnTo>
                  <a:lnTo>
                    <a:pt x="10856" y="-8111"/>
                  </a:lnTo>
                  <a:lnTo>
                    <a:pt x="10897" y="-8108"/>
                  </a:lnTo>
                  <a:lnTo>
                    <a:pt x="10911" y="-8139"/>
                  </a:lnTo>
                  <a:lnTo>
                    <a:pt x="10962" y="-8165"/>
                  </a:lnTo>
                  <a:lnTo>
                    <a:pt x="11003" y="-8166"/>
                  </a:lnTo>
                  <a:lnTo>
                    <a:pt x="11029" y="-8196"/>
                  </a:lnTo>
                  <a:lnTo>
                    <a:pt x="10996" y="-8263"/>
                  </a:lnTo>
                  <a:lnTo>
                    <a:pt x="10932" y="-8294"/>
                  </a:lnTo>
                  <a:lnTo>
                    <a:pt x="10912" y="-8332"/>
                  </a:lnTo>
                  <a:lnTo>
                    <a:pt x="10874" y="-8359"/>
                  </a:lnTo>
                  <a:lnTo>
                    <a:pt x="10783" y="-8353"/>
                  </a:lnTo>
                  <a:lnTo>
                    <a:pt x="10782" y="-8284"/>
                  </a:lnTo>
                  <a:lnTo>
                    <a:pt x="10799" y="-8259"/>
                  </a:lnTo>
                  <a:lnTo>
                    <a:pt x="10766" y="-8219"/>
                  </a:lnTo>
                  <a:lnTo>
                    <a:pt x="10728" y="-8215"/>
                  </a:lnTo>
                  <a:lnTo>
                    <a:pt x="10708" y="-8251"/>
                  </a:lnTo>
                  <a:lnTo>
                    <a:pt x="10597" y="-8247"/>
                  </a:lnTo>
                  <a:lnTo>
                    <a:pt x="10556" y="-8284"/>
                  </a:lnTo>
                  <a:lnTo>
                    <a:pt x="10404" y="-8308"/>
                  </a:lnTo>
                  <a:lnTo>
                    <a:pt x="10370" y="-8336"/>
                  </a:lnTo>
                  <a:lnTo>
                    <a:pt x="10321" y="-8355"/>
                  </a:lnTo>
                  <a:lnTo>
                    <a:pt x="10271" y="-8356"/>
                  </a:lnTo>
                  <a:lnTo>
                    <a:pt x="10244" y="-8433"/>
                  </a:lnTo>
                  <a:lnTo>
                    <a:pt x="10188" y="-8457"/>
                  </a:lnTo>
                  <a:lnTo>
                    <a:pt x="10173" y="-8490"/>
                  </a:lnTo>
                  <a:lnTo>
                    <a:pt x="10219" y="-8538"/>
                  </a:lnTo>
                  <a:lnTo>
                    <a:pt x="10172" y="-8636"/>
                  </a:lnTo>
                  <a:lnTo>
                    <a:pt x="9974" y="-8684"/>
                  </a:lnTo>
                  <a:lnTo>
                    <a:pt x="9923" y="-8680"/>
                  </a:lnTo>
                  <a:lnTo>
                    <a:pt x="9888" y="-8717"/>
                  </a:lnTo>
                  <a:lnTo>
                    <a:pt x="9896" y="-8753"/>
                  </a:lnTo>
                  <a:lnTo>
                    <a:pt x="9874" y="-8804"/>
                  </a:lnTo>
                  <a:lnTo>
                    <a:pt x="9844" y="-8813"/>
                  </a:lnTo>
                  <a:lnTo>
                    <a:pt x="9833" y="-8853"/>
                  </a:lnTo>
                  <a:lnTo>
                    <a:pt x="9847" y="-8872"/>
                  </a:lnTo>
                  <a:lnTo>
                    <a:pt x="9843" y="-8891"/>
                  </a:lnTo>
                  <a:lnTo>
                    <a:pt x="9799" y="-8887"/>
                  </a:lnTo>
                  <a:lnTo>
                    <a:pt x="9719" y="-8920"/>
                  </a:lnTo>
                  <a:lnTo>
                    <a:pt x="9660" y="-8919"/>
                  </a:lnTo>
                  <a:lnTo>
                    <a:pt x="9646" y="-8875"/>
                  </a:lnTo>
                  <a:lnTo>
                    <a:pt x="9592" y="-8868"/>
                  </a:lnTo>
                  <a:lnTo>
                    <a:pt x="9545" y="-8914"/>
                  </a:lnTo>
                  <a:lnTo>
                    <a:pt x="9499" y="-8930"/>
                  </a:lnTo>
                  <a:lnTo>
                    <a:pt x="9488" y="-8914"/>
                  </a:lnTo>
                  <a:lnTo>
                    <a:pt x="9487" y="-8882"/>
                  </a:lnTo>
                  <a:lnTo>
                    <a:pt x="9450" y="-8836"/>
                  </a:lnTo>
                  <a:lnTo>
                    <a:pt x="9459" y="-8773"/>
                  </a:lnTo>
                  <a:close/>
                  <a:moveTo>
                    <a:pt x="8812" y="-8922"/>
                  </a:moveTo>
                  <a:lnTo>
                    <a:pt x="8842" y="-8907"/>
                  </a:lnTo>
                  <a:lnTo>
                    <a:pt x="8894" y="-8918"/>
                  </a:lnTo>
                  <a:lnTo>
                    <a:pt x="8931" y="-8906"/>
                  </a:lnTo>
                  <a:lnTo>
                    <a:pt x="9019" y="-8933"/>
                  </a:lnTo>
                  <a:lnTo>
                    <a:pt x="9036" y="-8859"/>
                  </a:lnTo>
                  <a:lnTo>
                    <a:pt x="9021" y="-8826"/>
                  </a:lnTo>
                  <a:lnTo>
                    <a:pt x="9000" y="-8817"/>
                  </a:lnTo>
                  <a:lnTo>
                    <a:pt x="8987" y="-8767"/>
                  </a:lnTo>
                  <a:lnTo>
                    <a:pt x="9012" y="-8721"/>
                  </a:lnTo>
                  <a:lnTo>
                    <a:pt x="9002" y="-8694"/>
                  </a:lnTo>
                  <a:lnTo>
                    <a:pt x="8976" y="-8690"/>
                  </a:lnTo>
                  <a:lnTo>
                    <a:pt x="8926" y="-8652"/>
                  </a:lnTo>
                  <a:lnTo>
                    <a:pt x="8971" y="-8592"/>
                  </a:lnTo>
                  <a:lnTo>
                    <a:pt x="9071" y="-8567"/>
                  </a:lnTo>
                  <a:lnTo>
                    <a:pt x="9085" y="-8582"/>
                  </a:lnTo>
                  <a:lnTo>
                    <a:pt x="9070" y="-8610"/>
                  </a:lnTo>
                  <a:lnTo>
                    <a:pt x="9024" y="-8621"/>
                  </a:lnTo>
                  <a:lnTo>
                    <a:pt x="9000" y="-8657"/>
                  </a:lnTo>
                  <a:lnTo>
                    <a:pt x="9071" y="-8693"/>
                  </a:lnTo>
                  <a:lnTo>
                    <a:pt x="9125" y="-8662"/>
                  </a:lnTo>
                  <a:lnTo>
                    <a:pt x="9140" y="-8668"/>
                  </a:lnTo>
                  <a:lnTo>
                    <a:pt x="9133" y="-8702"/>
                  </a:lnTo>
                  <a:lnTo>
                    <a:pt x="9176" y="-8714"/>
                  </a:lnTo>
                  <a:lnTo>
                    <a:pt x="9229" y="-8649"/>
                  </a:lnTo>
                  <a:moveTo>
                    <a:pt x="9319" y="-7725"/>
                  </a:moveTo>
                  <a:lnTo>
                    <a:pt x="9257" y="-7651"/>
                  </a:lnTo>
                  <a:lnTo>
                    <a:pt x="9174" y="-7633"/>
                  </a:lnTo>
                  <a:lnTo>
                    <a:pt x="9144" y="-7659"/>
                  </a:lnTo>
                  <a:lnTo>
                    <a:pt x="9100" y="-7649"/>
                  </a:lnTo>
                  <a:lnTo>
                    <a:pt x="9107" y="-7584"/>
                  </a:lnTo>
                  <a:lnTo>
                    <a:pt x="8980" y="-7489"/>
                  </a:lnTo>
                  <a:lnTo>
                    <a:pt x="8938" y="-7505"/>
                  </a:lnTo>
                  <a:lnTo>
                    <a:pt x="8923" y="-7491"/>
                  </a:lnTo>
                  <a:lnTo>
                    <a:pt x="8923" y="-7378"/>
                  </a:lnTo>
                  <a:lnTo>
                    <a:pt x="8859" y="-7361"/>
                  </a:lnTo>
                  <a:lnTo>
                    <a:pt x="8837" y="-7401"/>
                  </a:lnTo>
                  <a:lnTo>
                    <a:pt x="8727" y="-7395"/>
                  </a:lnTo>
                  <a:lnTo>
                    <a:pt x="8700" y="-7360"/>
                  </a:lnTo>
                  <a:lnTo>
                    <a:pt x="8682" y="-7362"/>
                  </a:lnTo>
                  <a:lnTo>
                    <a:pt x="8653" y="-7390"/>
                  </a:lnTo>
                  <a:lnTo>
                    <a:pt x="8579" y="-7352"/>
                  </a:lnTo>
                  <a:lnTo>
                    <a:pt x="8567" y="-7309"/>
                  </a:lnTo>
                  <a:lnTo>
                    <a:pt x="8604" y="-7243"/>
                  </a:lnTo>
                  <a:lnTo>
                    <a:pt x="8549" y="-7202"/>
                  </a:lnTo>
                  <a:lnTo>
                    <a:pt x="8554" y="-7096"/>
                  </a:lnTo>
                  <a:lnTo>
                    <a:pt x="8607" y="-7019"/>
                  </a:lnTo>
                  <a:lnTo>
                    <a:pt x="8607" y="-6976"/>
                  </a:lnTo>
                  <a:lnTo>
                    <a:pt x="8587" y="-6947"/>
                  </a:lnTo>
                  <a:lnTo>
                    <a:pt x="8583" y="-6825"/>
                  </a:lnTo>
                  <a:lnTo>
                    <a:pt x="8664" y="-6794"/>
                  </a:lnTo>
                  <a:lnTo>
                    <a:pt x="8735" y="-6813"/>
                  </a:lnTo>
                  <a:lnTo>
                    <a:pt x="8764" y="-6867"/>
                  </a:lnTo>
                  <a:lnTo>
                    <a:pt x="8823" y="-6873"/>
                  </a:lnTo>
                  <a:lnTo>
                    <a:pt x="8816" y="-6953"/>
                  </a:lnTo>
                  <a:lnTo>
                    <a:pt x="8793" y="-6956"/>
                  </a:lnTo>
                  <a:lnTo>
                    <a:pt x="8801" y="-6994"/>
                  </a:lnTo>
                  <a:lnTo>
                    <a:pt x="8881" y="-6985"/>
                  </a:lnTo>
                  <a:lnTo>
                    <a:pt x="8902" y="-6958"/>
                  </a:lnTo>
                  <a:lnTo>
                    <a:pt x="8937" y="-6960"/>
                  </a:lnTo>
                  <a:lnTo>
                    <a:pt x="8965" y="-7009"/>
                  </a:lnTo>
                  <a:lnTo>
                    <a:pt x="8988" y="-7008"/>
                  </a:lnTo>
                  <a:lnTo>
                    <a:pt x="8986" y="-6918"/>
                  </a:lnTo>
                  <a:lnTo>
                    <a:pt x="9016" y="-6915"/>
                  </a:lnTo>
                  <a:lnTo>
                    <a:pt x="9016" y="-6939"/>
                  </a:lnTo>
                  <a:lnTo>
                    <a:pt x="9060" y="-6947"/>
                  </a:lnTo>
                  <a:lnTo>
                    <a:pt x="9071" y="-6917"/>
                  </a:lnTo>
                  <a:lnTo>
                    <a:pt x="9103" y="-6913"/>
                  </a:lnTo>
                  <a:lnTo>
                    <a:pt x="9107" y="-6950"/>
                  </a:lnTo>
                  <a:lnTo>
                    <a:pt x="9150" y="-6954"/>
                  </a:lnTo>
                  <a:lnTo>
                    <a:pt x="9164" y="-6874"/>
                  </a:lnTo>
                  <a:lnTo>
                    <a:pt x="9140" y="-6813"/>
                  </a:lnTo>
                  <a:lnTo>
                    <a:pt x="9155" y="-6798"/>
                  </a:lnTo>
                  <a:lnTo>
                    <a:pt x="9193" y="-6823"/>
                  </a:lnTo>
                  <a:lnTo>
                    <a:pt x="9208" y="-6813"/>
                  </a:lnTo>
                  <a:lnTo>
                    <a:pt x="9211" y="-6750"/>
                  </a:lnTo>
                  <a:lnTo>
                    <a:pt x="9239" y="-6735"/>
                  </a:lnTo>
                  <a:lnTo>
                    <a:pt x="9276" y="-6754"/>
                  </a:lnTo>
                  <a:lnTo>
                    <a:pt x="9277" y="-6782"/>
                  </a:lnTo>
                  <a:lnTo>
                    <a:pt x="9326" y="-6812"/>
                  </a:lnTo>
                  <a:lnTo>
                    <a:pt x="9362" y="-6779"/>
                  </a:lnTo>
                  <a:lnTo>
                    <a:pt x="9359" y="-6694"/>
                  </a:lnTo>
                  <a:lnTo>
                    <a:pt x="9385" y="-6626"/>
                  </a:lnTo>
                  <a:lnTo>
                    <a:pt x="9358" y="-6598"/>
                  </a:lnTo>
                  <a:lnTo>
                    <a:pt x="9383" y="-6540"/>
                  </a:lnTo>
                  <a:lnTo>
                    <a:pt x="9369" y="-6502"/>
                  </a:lnTo>
                  <a:lnTo>
                    <a:pt x="9376" y="-6422"/>
                  </a:lnTo>
                  <a:lnTo>
                    <a:pt x="9451" y="-6366"/>
                  </a:lnTo>
                  <a:lnTo>
                    <a:pt x="9441" y="-6329"/>
                  </a:lnTo>
                  <a:lnTo>
                    <a:pt x="9479" y="-6230"/>
                  </a:lnTo>
                  <a:lnTo>
                    <a:pt x="9576" y="-6172"/>
                  </a:lnTo>
                  <a:lnTo>
                    <a:pt x="9585" y="-6056"/>
                  </a:lnTo>
                  <a:lnTo>
                    <a:pt x="9577" y="-5988"/>
                  </a:lnTo>
                  <a:lnTo>
                    <a:pt x="9626" y="-5952"/>
                  </a:lnTo>
                  <a:lnTo>
                    <a:pt x="9628" y="-5898"/>
                  </a:lnTo>
                  <a:lnTo>
                    <a:pt x="9588" y="-5865"/>
                  </a:lnTo>
                  <a:lnTo>
                    <a:pt x="9571" y="-5903"/>
                  </a:lnTo>
                  <a:lnTo>
                    <a:pt x="9544" y="-5894"/>
                  </a:lnTo>
                  <a:lnTo>
                    <a:pt x="9539" y="-5867"/>
                  </a:lnTo>
                  <a:lnTo>
                    <a:pt x="9509" y="-5870"/>
                  </a:lnTo>
                  <a:lnTo>
                    <a:pt x="9501" y="-5893"/>
                  </a:lnTo>
                  <a:lnTo>
                    <a:pt x="9447" y="-5904"/>
                  </a:lnTo>
                  <a:lnTo>
                    <a:pt x="9428" y="-5880"/>
                  </a:lnTo>
                  <a:lnTo>
                    <a:pt x="9473" y="-5754"/>
                  </a:lnTo>
                  <a:lnTo>
                    <a:pt x="9444" y="-5746"/>
                  </a:lnTo>
                  <a:lnTo>
                    <a:pt x="9454" y="-5718"/>
                  </a:lnTo>
                  <a:lnTo>
                    <a:pt x="9380" y="-5683"/>
                  </a:lnTo>
                  <a:lnTo>
                    <a:pt x="9363" y="-5703"/>
                  </a:lnTo>
                  <a:lnTo>
                    <a:pt x="9311" y="-5665"/>
                  </a:lnTo>
                  <a:lnTo>
                    <a:pt x="9301" y="-5625"/>
                  </a:lnTo>
                  <a:lnTo>
                    <a:pt x="9221" y="-5578"/>
                  </a:lnTo>
                  <a:lnTo>
                    <a:pt x="9249" y="-5515"/>
                  </a:lnTo>
                  <a:lnTo>
                    <a:pt x="9274" y="-5511"/>
                  </a:lnTo>
                  <a:lnTo>
                    <a:pt x="9312" y="-5433"/>
                  </a:lnTo>
                  <a:lnTo>
                    <a:pt x="9306" y="-5322"/>
                  </a:lnTo>
                  <a:lnTo>
                    <a:pt x="9342" y="-5290"/>
                  </a:lnTo>
                  <a:lnTo>
                    <a:pt x="9369" y="-5158"/>
                  </a:lnTo>
                  <a:lnTo>
                    <a:pt x="9336" y="-5104"/>
                  </a:lnTo>
                  <a:lnTo>
                    <a:pt x="9338" y="-5051"/>
                  </a:lnTo>
                  <a:lnTo>
                    <a:pt x="9365" y="-5036"/>
                  </a:lnTo>
                  <a:lnTo>
                    <a:pt x="9366" y="-5004"/>
                  </a:lnTo>
                  <a:lnTo>
                    <a:pt x="9333" y="-4973"/>
                  </a:lnTo>
                  <a:lnTo>
                    <a:pt x="9329" y="-4942"/>
                  </a:lnTo>
                  <a:lnTo>
                    <a:pt x="9362" y="-4926"/>
                  </a:lnTo>
                  <a:lnTo>
                    <a:pt x="9372" y="-4885"/>
                  </a:lnTo>
                  <a:lnTo>
                    <a:pt x="9320" y="-4816"/>
                  </a:lnTo>
                  <a:lnTo>
                    <a:pt x="9289" y="-4870"/>
                  </a:lnTo>
                  <a:lnTo>
                    <a:pt x="9244" y="-4868"/>
                  </a:lnTo>
                  <a:lnTo>
                    <a:pt x="9217" y="-4831"/>
                  </a:lnTo>
                  <a:lnTo>
                    <a:pt x="9150" y="-4859"/>
                  </a:lnTo>
                  <a:lnTo>
                    <a:pt x="9132" y="-4823"/>
                  </a:lnTo>
                  <a:lnTo>
                    <a:pt x="9055" y="-4786"/>
                  </a:lnTo>
                  <a:lnTo>
                    <a:pt x="9022" y="-4797"/>
                  </a:lnTo>
                  <a:lnTo>
                    <a:pt x="8968" y="-4740"/>
                  </a:lnTo>
                  <a:moveTo>
                    <a:pt x="8168" y="-6851"/>
                  </a:moveTo>
                  <a:lnTo>
                    <a:pt x="8273" y="-6823"/>
                  </a:lnTo>
                  <a:lnTo>
                    <a:pt x="8292" y="-6767"/>
                  </a:lnTo>
                  <a:lnTo>
                    <a:pt x="8335" y="-6772"/>
                  </a:lnTo>
                  <a:lnTo>
                    <a:pt x="8337" y="-6813"/>
                  </a:lnTo>
                  <a:lnTo>
                    <a:pt x="8317" y="-6860"/>
                  </a:lnTo>
                  <a:lnTo>
                    <a:pt x="8358" y="-6879"/>
                  </a:lnTo>
                  <a:lnTo>
                    <a:pt x="8388" y="-6811"/>
                  </a:lnTo>
                  <a:lnTo>
                    <a:pt x="8478" y="-6780"/>
                  </a:lnTo>
                  <a:lnTo>
                    <a:pt x="8469" y="-6731"/>
                  </a:lnTo>
                  <a:lnTo>
                    <a:pt x="8441" y="-6732"/>
                  </a:lnTo>
                  <a:lnTo>
                    <a:pt x="8413" y="-6652"/>
                  </a:lnTo>
                  <a:lnTo>
                    <a:pt x="8438" y="-6628"/>
                  </a:lnTo>
                  <a:lnTo>
                    <a:pt x="8471" y="-6675"/>
                  </a:lnTo>
                  <a:lnTo>
                    <a:pt x="8503" y="-6674"/>
                  </a:lnTo>
                  <a:lnTo>
                    <a:pt x="8525" y="-6725"/>
                  </a:lnTo>
                  <a:lnTo>
                    <a:pt x="8518" y="-6767"/>
                  </a:lnTo>
                  <a:lnTo>
                    <a:pt x="8554" y="-6777"/>
                  </a:lnTo>
                  <a:lnTo>
                    <a:pt x="8569" y="-6741"/>
                  </a:lnTo>
                  <a:lnTo>
                    <a:pt x="8610" y="-6749"/>
                  </a:lnTo>
                  <a:lnTo>
                    <a:pt x="8609" y="-6815"/>
                  </a:lnTo>
                  <a:moveTo>
                    <a:pt x="7406" y="-9640"/>
                  </a:moveTo>
                  <a:lnTo>
                    <a:pt x="7507" y="-9642"/>
                  </a:lnTo>
                  <a:lnTo>
                    <a:pt x="7667" y="-9750"/>
                  </a:lnTo>
                  <a:lnTo>
                    <a:pt x="7657" y="-9785"/>
                  </a:lnTo>
                  <a:lnTo>
                    <a:pt x="7706" y="-9851"/>
                  </a:lnTo>
                  <a:lnTo>
                    <a:pt x="7660" y="-9871"/>
                  </a:lnTo>
                  <a:lnTo>
                    <a:pt x="7712" y="-9932"/>
                  </a:lnTo>
                  <a:lnTo>
                    <a:pt x="7789" y="-9894"/>
                  </a:lnTo>
                  <a:lnTo>
                    <a:pt x="7800" y="-9856"/>
                  </a:lnTo>
                  <a:lnTo>
                    <a:pt x="7874" y="-9819"/>
                  </a:lnTo>
                  <a:lnTo>
                    <a:pt x="7921" y="-9826"/>
                  </a:lnTo>
                  <a:lnTo>
                    <a:pt x="7974" y="-9789"/>
                  </a:lnTo>
                  <a:lnTo>
                    <a:pt x="7984" y="-9750"/>
                  </a:lnTo>
                  <a:lnTo>
                    <a:pt x="7920" y="-9646"/>
                  </a:lnTo>
                  <a:lnTo>
                    <a:pt x="7935" y="-9618"/>
                  </a:lnTo>
                  <a:lnTo>
                    <a:pt x="7992" y="-9617"/>
                  </a:lnTo>
                  <a:lnTo>
                    <a:pt x="8011" y="-9551"/>
                  </a:lnTo>
                  <a:lnTo>
                    <a:pt x="7984" y="-9549"/>
                  </a:lnTo>
                  <a:lnTo>
                    <a:pt x="7964" y="-9518"/>
                  </a:lnTo>
                  <a:lnTo>
                    <a:pt x="7925" y="-9521"/>
                  </a:lnTo>
                  <a:lnTo>
                    <a:pt x="7880" y="-9487"/>
                  </a:lnTo>
                  <a:lnTo>
                    <a:pt x="7889" y="-9440"/>
                  </a:lnTo>
                  <a:lnTo>
                    <a:pt x="7943" y="-9436"/>
                  </a:lnTo>
                  <a:lnTo>
                    <a:pt x="8006" y="-9469"/>
                  </a:lnTo>
                  <a:lnTo>
                    <a:pt x="8035" y="-9455"/>
                  </a:lnTo>
                  <a:lnTo>
                    <a:pt x="8116" y="-9464"/>
                  </a:lnTo>
                  <a:lnTo>
                    <a:pt x="8140" y="-9502"/>
                  </a:lnTo>
                  <a:lnTo>
                    <a:pt x="8176" y="-9519"/>
                  </a:lnTo>
                  <a:lnTo>
                    <a:pt x="8233" y="-9487"/>
                  </a:lnTo>
                  <a:lnTo>
                    <a:pt x="8306" y="-9551"/>
                  </a:lnTo>
                  <a:lnTo>
                    <a:pt x="8297" y="-9581"/>
                  </a:lnTo>
                  <a:lnTo>
                    <a:pt x="8258" y="-9590"/>
                  </a:lnTo>
                  <a:lnTo>
                    <a:pt x="8269" y="-9718"/>
                  </a:lnTo>
                  <a:lnTo>
                    <a:pt x="8197" y="-9793"/>
                  </a:lnTo>
                  <a:lnTo>
                    <a:pt x="8158" y="-9800"/>
                  </a:lnTo>
                  <a:lnTo>
                    <a:pt x="8173" y="-9847"/>
                  </a:lnTo>
                  <a:lnTo>
                    <a:pt x="8212" y="-9834"/>
                  </a:lnTo>
                  <a:lnTo>
                    <a:pt x="8254" y="-9853"/>
                  </a:lnTo>
                  <a:lnTo>
                    <a:pt x="8257" y="-9878"/>
                  </a:lnTo>
                  <a:lnTo>
                    <a:pt x="8285" y="-9896"/>
                  </a:lnTo>
                  <a:lnTo>
                    <a:pt x="8325" y="-9888"/>
                  </a:lnTo>
                  <a:lnTo>
                    <a:pt x="8374" y="-9921"/>
                  </a:lnTo>
                  <a:lnTo>
                    <a:pt x="8402" y="-9898"/>
                  </a:lnTo>
                  <a:lnTo>
                    <a:pt x="8408" y="-9815"/>
                  </a:lnTo>
                  <a:lnTo>
                    <a:pt x="8425" y="-9789"/>
                  </a:lnTo>
                  <a:lnTo>
                    <a:pt x="8515" y="-9809"/>
                  </a:lnTo>
                  <a:lnTo>
                    <a:pt x="8544" y="-9798"/>
                  </a:lnTo>
                  <a:lnTo>
                    <a:pt x="8578" y="-9811"/>
                  </a:lnTo>
                  <a:lnTo>
                    <a:pt x="8580" y="-9844"/>
                  </a:lnTo>
                  <a:lnTo>
                    <a:pt x="8662" y="-9918"/>
                  </a:lnTo>
                  <a:lnTo>
                    <a:pt x="8720" y="-9883"/>
                  </a:lnTo>
                  <a:lnTo>
                    <a:pt x="8701" y="-9840"/>
                  </a:lnTo>
                  <a:lnTo>
                    <a:pt x="8718" y="-9812"/>
                  </a:lnTo>
                  <a:lnTo>
                    <a:pt x="8697" y="-9733"/>
                  </a:lnTo>
                  <a:lnTo>
                    <a:pt x="8656" y="-9710"/>
                  </a:lnTo>
                  <a:lnTo>
                    <a:pt x="8625" y="-9589"/>
                  </a:lnTo>
                  <a:lnTo>
                    <a:pt x="8702" y="-9577"/>
                  </a:lnTo>
                  <a:lnTo>
                    <a:pt x="8699" y="-9508"/>
                  </a:lnTo>
                  <a:lnTo>
                    <a:pt x="8639" y="-9520"/>
                  </a:lnTo>
                  <a:lnTo>
                    <a:pt x="8648" y="-9438"/>
                  </a:lnTo>
                  <a:lnTo>
                    <a:pt x="8709" y="-9420"/>
                  </a:lnTo>
                  <a:lnTo>
                    <a:pt x="8759" y="-9372"/>
                  </a:lnTo>
                  <a:lnTo>
                    <a:pt x="8737" y="-9327"/>
                  </a:lnTo>
                  <a:lnTo>
                    <a:pt x="8743" y="-9260"/>
                  </a:lnTo>
                  <a:lnTo>
                    <a:pt x="8784" y="-9275"/>
                  </a:lnTo>
                  <a:lnTo>
                    <a:pt x="8826" y="-9201"/>
                  </a:lnTo>
                  <a:lnTo>
                    <a:pt x="8805" y="-9154"/>
                  </a:lnTo>
                  <a:lnTo>
                    <a:pt x="8845" y="-9142"/>
                  </a:lnTo>
                  <a:lnTo>
                    <a:pt x="8853" y="-9098"/>
                  </a:lnTo>
                  <a:lnTo>
                    <a:pt x="8821" y="-9035"/>
                  </a:lnTo>
                  <a:lnTo>
                    <a:pt x="8813" y="-8922"/>
                  </a:lnTo>
                  <a:lnTo>
                    <a:pt x="8774" y="-8899"/>
                  </a:lnTo>
                  <a:lnTo>
                    <a:pt x="8797" y="-8864"/>
                  </a:lnTo>
                  <a:lnTo>
                    <a:pt x="8699" y="-8736"/>
                  </a:lnTo>
                  <a:lnTo>
                    <a:pt x="8645" y="-8736"/>
                  </a:lnTo>
                  <a:lnTo>
                    <a:pt x="8636" y="-8775"/>
                  </a:lnTo>
                  <a:lnTo>
                    <a:pt x="8573" y="-8799"/>
                  </a:lnTo>
                  <a:lnTo>
                    <a:pt x="8519" y="-8764"/>
                  </a:lnTo>
                  <a:lnTo>
                    <a:pt x="8543" y="-8714"/>
                  </a:lnTo>
                  <a:lnTo>
                    <a:pt x="8518" y="-8665"/>
                  </a:lnTo>
                  <a:lnTo>
                    <a:pt x="8375" y="-8660"/>
                  </a:lnTo>
                  <a:lnTo>
                    <a:pt x="8314" y="-8579"/>
                  </a:lnTo>
                  <a:lnTo>
                    <a:pt x="8340" y="-8538"/>
                  </a:lnTo>
                  <a:lnTo>
                    <a:pt x="8397" y="-8574"/>
                  </a:lnTo>
                  <a:lnTo>
                    <a:pt x="8427" y="-8561"/>
                  </a:lnTo>
                  <a:lnTo>
                    <a:pt x="8418" y="-8482"/>
                  </a:lnTo>
                  <a:lnTo>
                    <a:pt x="8389" y="-8457"/>
                  </a:lnTo>
                  <a:lnTo>
                    <a:pt x="8396" y="-8430"/>
                  </a:lnTo>
                  <a:lnTo>
                    <a:pt x="8375" y="-8408"/>
                  </a:lnTo>
                  <a:lnTo>
                    <a:pt x="8269" y="-8427"/>
                  </a:lnTo>
                  <a:lnTo>
                    <a:pt x="8233" y="-8389"/>
                  </a:lnTo>
                  <a:lnTo>
                    <a:pt x="8252" y="-8354"/>
                  </a:lnTo>
                  <a:lnTo>
                    <a:pt x="8219" y="-8303"/>
                  </a:lnTo>
                  <a:lnTo>
                    <a:pt x="8213" y="-8235"/>
                  </a:lnTo>
                  <a:lnTo>
                    <a:pt x="8148" y="-8180"/>
                  </a:lnTo>
                  <a:lnTo>
                    <a:pt x="8097" y="-8192"/>
                  </a:lnTo>
                  <a:lnTo>
                    <a:pt x="8020" y="-8109"/>
                  </a:lnTo>
                  <a:lnTo>
                    <a:pt x="8027" y="-8050"/>
                  </a:lnTo>
                  <a:lnTo>
                    <a:pt x="8003" y="-8006"/>
                  </a:lnTo>
                  <a:lnTo>
                    <a:pt x="7980" y="-8005"/>
                  </a:lnTo>
                  <a:lnTo>
                    <a:pt x="7922" y="-8076"/>
                  </a:lnTo>
                  <a:lnTo>
                    <a:pt x="7924" y="-8123"/>
                  </a:lnTo>
                  <a:lnTo>
                    <a:pt x="7887" y="-8165"/>
                  </a:lnTo>
                  <a:lnTo>
                    <a:pt x="7865" y="-8166"/>
                  </a:lnTo>
                  <a:lnTo>
                    <a:pt x="7842" y="-8184"/>
                  </a:lnTo>
                  <a:lnTo>
                    <a:pt x="7854" y="-8230"/>
                  </a:lnTo>
                  <a:lnTo>
                    <a:pt x="7802" y="-8281"/>
                  </a:lnTo>
                  <a:lnTo>
                    <a:pt x="7768" y="-8266"/>
                  </a:lnTo>
                  <a:lnTo>
                    <a:pt x="7780" y="-8209"/>
                  </a:lnTo>
                  <a:lnTo>
                    <a:pt x="7768" y="-8177"/>
                  </a:lnTo>
                  <a:lnTo>
                    <a:pt x="7709" y="-8149"/>
                  </a:lnTo>
                  <a:lnTo>
                    <a:pt x="7714" y="-8111"/>
                  </a:lnTo>
                  <a:lnTo>
                    <a:pt x="7686" y="-8068"/>
                  </a:lnTo>
                  <a:lnTo>
                    <a:pt x="7601" y="-8040"/>
                  </a:lnTo>
                  <a:lnTo>
                    <a:pt x="7572" y="-8052"/>
                  </a:lnTo>
                  <a:lnTo>
                    <a:pt x="7540" y="-8041"/>
                  </a:lnTo>
                  <a:lnTo>
                    <a:pt x="7520" y="-7966"/>
                  </a:lnTo>
                  <a:lnTo>
                    <a:pt x="7425" y="-7933"/>
                  </a:lnTo>
                  <a:lnTo>
                    <a:pt x="7394" y="-7938"/>
                  </a:lnTo>
                  <a:lnTo>
                    <a:pt x="7218" y="-7860"/>
                  </a:lnTo>
                  <a:lnTo>
                    <a:pt x="7186" y="-7804"/>
                  </a:lnTo>
                  <a:lnTo>
                    <a:pt x="7195" y="-7775"/>
                  </a:lnTo>
                  <a:lnTo>
                    <a:pt x="7134" y="-7757"/>
                  </a:lnTo>
                  <a:lnTo>
                    <a:pt x="7113" y="-7777"/>
                  </a:lnTo>
                  <a:lnTo>
                    <a:pt x="7064" y="-7741"/>
                  </a:lnTo>
                  <a:lnTo>
                    <a:pt x="7098" y="-7634"/>
                  </a:lnTo>
                  <a:lnTo>
                    <a:pt x="7026" y="-7608"/>
                  </a:lnTo>
                  <a:lnTo>
                    <a:pt x="7005" y="-7636"/>
                  </a:lnTo>
                  <a:lnTo>
                    <a:pt x="6927" y="-7654"/>
                  </a:lnTo>
                  <a:lnTo>
                    <a:pt x="6885" y="-7626"/>
                  </a:lnTo>
                  <a:lnTo>
                    <a:pt x="6868" y="-7687"/>
                  </a:lnTo>
                  <a:lnTo>
                    <a:pt x="6834" y="-7677"/>
                  </a:lnTo>
                  <a:lnTo>
                    <a:pt x="6851" y="-7626"/>
                  </a:lnTo>
                  <a:lnTo>
                    <a:pt x="6814" y="-7607"/>
                  </a:lnTo>
                </a:path>
              </a:pathLst>
            </a:custGeom>
            <a:noFill/>
            <a:ln w="8446">
              <a:solidFill>
                <a:srgbClr val="FFFFFF"/>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0" name="AutoShape 27"/>
            <p:cNvSpPr>
              <a:spLocks/>
            </p:cNvSpPr>
            <p:nvPr/>
          </p:nvSpPr>
          <p:spPr bwMode="auto">
            <a:xfrm>
              <a:off x="5180" y="5670"/>
              <a:ext cx="4709" cy="6480"/>
            </a:xfrm>
            <a:custGeom>
              <a:avLst/>
              <a:gdLst>
                <a:gd name="T0" fmla="+- 0 5216 5180"/>
                <a:gd name="T1" fmla="*/ T0 w 4709"/>
                <a:gd name="T2" fmla="+- 0 10842 5670"/>
                <a:gd name="T3" fmla="*/ 10842 h 6480"/>
                <a:gd name="T4" fmla="+- 0 5182 5180"/>
                <a:gd name="T5" fmla="*/ T4 w 4709"/>
                <a:gd name="T6" fmla="+- 0 10893 5670"/>
                <a:gd name="T7" fmla="*/ 10893 h 6480"/>
                <a:gd name="T8" fmla="+- 0 5242 5180"/>
                <a:gd name="T9" fmla="*/ T8 w 4709"/>
                <a:gd name="T10" fmla="+- 0 10905 5670"/>
                <a:gd name="T11" fmla="*/ 10905 h 6480"/>
                <a:gd name="T12" fmla="+- 0 5245 5180"/>
                <a:gd name="T13" fmla="*/ T12 w 4709"/>
                <a:gd name="T14" fmla="+- 0 8825 5670"/>
                <a:gd name="T15" fmla="*/ 8825 h 6480"/>
                <a:gd name="T16" fmla="+- 0 5185 5180"/>
                <a:gd name="T17" fmla="*/ T16 w 4709"/>
                <a:gd name="T18" fmla="+- 0 8837 5670"/>
                <a:gd name="T19" fmla="*/ 8837 h 6480"/>
                <a:gd name="T20" fmla="+- 0 5219 5180"/>
                <a:gd name="T21" fmla="*/ T20 w 4709"/>
                <a:gd name="T22" fmla="+- 0 8888 5670"/>
                <a:gd name="T23" fmla="*/ 8888 h 6480"/>
                <a:gd name="T24" fmla="+- 0 6175 5180"/>
                <a:gd name="T25" fmla="*/ T24 w 4709"/>
                <a:gd name="T26" fmla="+- 0 10051 5670"/>
                <a:gd name="T27" fmla="*/ 10051 h 6480"/>
                <a:gd name="T28" fmla="+- 0 6124 5180"/>
                <a:gd name="T29" fmla="*/ T28 w 4709"/>
                <a:gd name="T30" fmla="+- 0 10017 5670"/>
                <a:gd name="T31" fmla="*/ 10017 h 6480"/>
                <a:gd name="T32" fmla="+- 0 6113 5180"/>
                <a:gd name="T33" fmla="*/ T32 w 4709"/>
                <a:gd name="T34" fmla="+- 0 10076 5670"/>
                <a:gd name="T35" fmla="*/ 10076 h 6480"/>
                <a:gd name="T36" fmla="+- 0 6173 5180"/>
                <a:gd name="T37" fmla="*/ T36 w 4709"/>
                <a:gd name="T38" fmla="+- 0 10065 5670"/>
                <a:gd name="T39" fmla="*/ 10065 h 6480"/>
                <a:gd name="T40" fmla="+- 0 6187 5180"/>
                <a:gd name="T41" fmla="*/ T40 w 4709"/>
                <a:gd name="T42" fmla="+- 0 10136 5670"/>
                <a:gd name="T43" fmla="*/ 10136 h 6480"/>
                <a:gd name="T44" fmla="+- 0 6136 5180"/>
                <a:gd name="T45" fmla="*/ T44 w 4709"/>
                <a:gd name="T46" fmla="+- 0 10169 5670"/>
                <a:gd name="T47" fmla="*/ 10169 h 6480"/>
                <a:gd name="T48" fmla="+- 0 6187 5180"/>
                <a:gd name="T49" fmla="*/ T48 w 4709"/>
                <a:gd name="T50" fmla="+- 0 10203 5670"/>
                <a:gd name="T51" fmla="*/ 10203 h 6480"/>
                <a:gd name="T52" fmla="+- 0 6630 5180"/>
                <a:gd name="T53" fmla="*/ T52 w 4709"/>
                <a:gd name="T54" fmla="+- 0 6995 5670"/>
                <a:gd name="T55" fmla="*/ 6995 h 6480"/>
                <a:gd name="T56" fmla="+- 0 6570 5180"/>
                <a:gd name="T57" fmla="*/ T56 w 4709"/>
                <a:gd name="T58" fmla="+- 0 6983 5670"/>
                <a:gd name="T59" fmla="*/ 6983 h 6480"/>
                <a:gd name="T60" fmla="+- 0 6582 5180"/>
                <a:gd name="T61" fmla="*/ T60 w 4709"/>
                <a:gd name="T62" fmla="+- 0 7043 5670"/>
                <a:gd name="T63" fmla="*/ 7043 h 6480"/>
                <a:gd name="T64" fmla="+- 0 6632 5180"/>
                <a:gd name="T65" fmla="*/ T64 w 4709"/>
                <a:gd name="T66" fmla="+- 0 7009 5670"/>
                <a:gd name="T67" fmla="*/ 7009 h 6480"/>
                <a:gd name="T68" fmla="+- 0 6766 5180"/>
                <a:gd name="T69" fmla="*/ T68 w 4709"/>
                <a:gd name="T70" fmla="+- 0 11430 5670"/>
                <a:gd name="T71" fmla="*/ 11430 h 6480"/>
                <a:gd name="T72" fmla="+- 0 6732 5180"/>
                <a:gd name="T73" fmla="*/ T72 w 4709"/>
                <a:gd name="T74" fmla="+- 0 11481 5670"/>
                <a:gd name="T75" fmla="*/ 11481 h 6480"/>
                <a:gd name="T76" fmla="+- 0 6792 5180"/>
                <a:gd name="T77" fmla="*/ T76 w 4709"/>
                <a:gd name="T78" fmla="+- 0 11492 5670"/>
                <a:gd name="T79" fmla="*/ 11492 h 6480"/>
                <a:gd name="T80" fmla="+- 0 7145 5180"/>
                <a:gd name="T81" fmla="*/ T80 w 4709"/>
                <a:gd name="T82" fmla="+- 0 7671 5670"/>
                <a:gd name="T83" fmla="*/ 7671 h 6480"/>
                <a:gd name="T84" fmla="+- 0 7085 5180"/>
                <a:gd name="T85" fmla="*/ T84 w 4709"/>
                <a:gd name="T86" fmla="+- 0 7683 5670"/>
                <a:gd name="T87" fmla="*/ 7683 h 6480"/>
                <a:gd name="T88" fmla="+- 0 7119 5180"/>
                <a:gd name="T89" fmla="*/ T88 w 4709"/>
                <a:gd name="T90" fmla="+- 0 7734 5670"/>
                <a:gd name="T91" fmla="*/ 7734 h 6480"/>
                <a:gd name="T92" fmla="+- 0 7407 5180"/>
                <a:gd name="T93" fmla="*/ T92 w 4709"/>
                <a:gd name="T94" fmla="+- 0 6513 5670"/>
                <a:gd name="T95" fmla="*/ 6513 h 6480"/>
                <a:gd name="T96" fmla="+- 0 7356 5180"/>
                <a:gd name="T97" fmla="*/ T96 w 4709"/>
                <a:gd name="T98" fmla="+- 0 6479 5670"/>
                <a:gd name="T99" fmla="*/ 6479 h 6480"/>
                <a:gd name="T100" fmla="+- 0 7345 5180"/>
                <a:gd name="T101" fmla="*/ T100 w 4709"/>
                <a:gd name="T102" fmla="+- 0 6539 5670"/>
                <a:gd name="T103" fmla="*/ 6539 h 6480"/>
                <a:gd name="T104" fmla="+- 0 7404 5180"/>
                <a:gd name="T105" fmla="*/ T104 w 4709"/>
                <a:gd name="T106" fmla="+- 0 6527 5670"/>
                <a:gd name="T107" fmla="*/ 6527 h 6480"/>
                <a:gd name="T108" fmla="+- 0 7417 5180"/>
                <a:gd name="T109" fmla="*/ T108 w 4709"/>
                <a:gd name="T110" fmla="+- 0 5673 5670"/>
                <a:gd name="T111" fmla="*/ 5673 h 6480"/>
                <a:gd name="T112" fmla="+- 0 7366 5180"/>
                <a:gd name="T113" fmla="*/ T112 w 4709"/>
                <a:gd name="T114" fmla="+- 0 5707 5670"/>
                <a:gd name="T115" fmla="*/ 5707 h 6480"/>
                <a:gd name="T116" fmla="+- 0 7417 5180"/>
                <a:gd name="T117" fmla="*/ T116 w 4709"/>
                <a:gd name="T118" fmla="+- 0 5740 5670"/>
                <a:gd name="T119" fmla="*/ 5740 h 6480"/>
                <a:gd name="T120" fmla="+- 0 8081 5180"/>
                <a:gd name="T121" fmla="*/ T120 w 4709"/>
                <a:gd name="T122" fmla="+- 0 9123 5670"/>
                <a:gd name="T123" fmla="*/ 9123 h 6480"/>
                <a:gd name="T124" fmla="+- 0 8022 5180"/>
                <a:gd name="T125" fmla="*/ T124 w 4709"/>
                <a:gd name="T126" fmla="+- 0 9111 5670"/>
                <a:gd name="T127" fmla="*/ 9111 h 6480"/>
                <a:gd name="T128" fmla="+- 0 8033 5180"/>
                <a:gd name="T129" fmla="*/ T128 w 4709"/>
                <a:gd name="T130" fmla="+- 0 9171 5670"/>
                <a:gd name="T131" fmla="*/ 9171 h 6480"/>
                <a:gd name="T132" fmla="+- 0 8084 5180"/>
                <a:gd name="T133" fmla="*/ T132 w 4709"/>
                <a:gd name="T134" fmla="+- 0 9137 5670"/>
                <a:gd name="T135" fmla="*/ 9137 h 6480"/>
                <a:gd name="T136" fmla="+- 0 8182 5180"/>
                <a:gd name="T137" fmla="*/ T136 w 4709"/>
                <a:gd name="T138" fmla="+- 0 6415 5670"/>
                <a:gd name="T139" fmla="*/ 6415 h 6480"/>
                <a:gd name="T140" fmla="+- 0 8148 5180"/>
                <a:gd name="T141" fmla="*/ T140 w 4709"/>
                <a:gd name="T142" fmla="+- 0 6466 5670"/>
                <a:gd name="T143" fmla="*/ 6466 h 6480"/>
                <a:gd name="T144" fmla="+- 0 8208 5180"/>
                <a:gd name="T145" fmla="*/ T144 w 4709"/>
                <a:gd name="T146" fmla="+- 0 6478 5670"/>
                <a:gd name="T147" fmla="*/ 6478 h 6480"/>
                <a:gd name="T148" fmla="+- 0 8409 5180"/>
                <a:gd name="T149" fmla="*/ T148 w 4709"/>
                <a:gd name="T150" fmla="+- 0 7945 5670"/>
                <a:gd name="T151" fmla="*/ 7945 h 6480"/>
                <a:gd name="T152" fmla="+- 0 8349 5180"/>
                <a:gd name="T153" fmla="*/ T152 w 4709"/>
                <a:gd name="T154" fmla="+- 0 7957 5670"/>
                <a:gd name="T155" fmla="*/ 7957 h 6480"/>
                <a:gd name="T156" fmla="+- 0 8383 5180"/>
                <a:gd name="T157" fmla="*/ T156 w 4709"/>
                <a:gd name="T158" fmla="+- 0 8008 5670"/>
                <a:gd name="T159" fmla="*/ 8008 h 6480"/>
                <a:gd name="T160" fmla="+- 0 8467 5180"/>
                <a:gd name="T161" fmla="*/ T160 w 4709"/>
                <a:gd name="T162" fmla="+- 0 12113 5670"/>
                <a:gd name="T163" fmla="*/ 12113 h 6480"/>
                <a:gd name="T164" fmla="+- 0 8416 5180"/>
                <a:gd name="T165" fmla="*/ T164 w 4709"/>
                <a:gd name="T166" fmla="+- 0 12079 5670"/>
                <a:gd name="T167" fmla="*/ 12079 h 6480"/>
                <a:gd name="T168" fmla="+- 0 8405 5180"/>
                <a:gd name="T169" fmla="*/ T168 w 4709"/>
                <a:gd name="T170" fmla="+- 0 12139 5670"/>
                <a:gd name="T171" fmla="*/ 12139 h 6480"/>
                <a:gd name="T172" fmla="+- 0 8464 5180"/>
                <a:gd name="T173" fmla="*/ T172 w 4709"/>
                <a:gd name="T174" fmla="+- 0 12127 5670"/>
                <a:gd name="T175" fmla="*/ 12127 h 6480"/>
                <a:gd name="T176" fmla="+- 0 9277 5180"/>
                <a:gd name="T177" fmla="*/ T176 w 4709"/>
                <a:gd name="T178" fmla="+- 0 7657 5670"/>
                <a:gd name="T179" fmla="*/ 7657 h 6480"/>
                <a:gd name="T180" fmla="+- 0 9226 5180"/>
                <a:gd name="T181" fmla="*/ T180 w 4709"/>
                <a:gd name="T182" fmla="+- 0 7691 5670"/>
                <a:gd name="T183" fmla="*/ 7691 h 6480"/>
                <a:gd name="T184" fmla="+- 0 9277 5180"/>
                <a:gd name="T185" fmla="*/ T184 w 4709"/>
                <a:gd name="T186" fmla="+- 0 7725 5670"/>
                <a:gd name="T187" fmla="*/ 7725 h 6480"/>
                <a:gd name="T188" fmla="+- 0 9556 5180"/>
                <a:gd name="T189" fmla="*/ T188 w 4709"/>
                <a:gd name="T190" fmla="+- 0 7542 5670"/>
                <a:gd name="T191" fmla="*/ 7542 h 6480"/>
                <a:gd name="T192" fmla="+- 0 9496 5180"/>
                <a:gd name="T193" fmla="*/ T192 w 4709"/>
                <a:gd name="T194" fmla="+- 0 7530 5670"/>
                <a:gd name="T195" fmla="*/ 7530 h 6480"/>
                <a:gd name="T196" fmla="+- 0 9508 5180"/>
                <a:gd name="T197" fmla="*/ T196 w 4709"/>
                <a:gd name="T198" fmla="+- 0 7590 5670"/>
                <a:gd name="T199" fmla="*/ 7590 h 6480"/>
                <a:gd name="T200" fmla="+- 0 9558 5180"/>
                <a:gd name="T201" fmla="*/ T200 w 4709"/>
                <a:gd name="T202" fmla="+- 0 7556 5670"/>
                <a:gd name="T203" fmla="*/ 7556 h 6480"/>
                <a:gd name="T204" fmla="+- 0 9851 5180"/>
                <a:gd name="T205" fmla="*/ T204 w 4709"/>
                <a:gd name="T206" fmla="+- 0 9072 5670"/>
                <a:gd name="T207" fmla="*/ 9072 h 6480"/>
                <a:gd name="T208" fmla="+- 0 9817 5180"/>
                <a:gd name="T209" fmla="*/ T208 w 4709"/>
                <a:gd name="T210" fmla="+- 0 9123 5670"/>
                <a:gd name="T211" fmla="*/ 9123 h 6480"/>
                <a:gd name="T212" fmla="+- 0 9877 5180"/>
                <a:gd name="T213" fmla="*/ T212 w 4709"/>
                <a:gd name="T214" fmla="+- 0 9135 5670"/>
                <a:gd name="T215" fmla="*/ 9135 h 648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Lst>
              <a:rect l="0" t="0" r="r" b="b"/>
              <a:pathLst>
                <a:path w="4709" h="6480">
                  <a:moveTo>
                    <a:pt x="73" y="5209"/>
                  </a:moveTo>
                  <a:lnTo>
                    <a:pt x="70" y="5194"/>
                  </a:lnTo>
                  <a:lnTo>
                    <a:pt x="62" y="5183"/>
                  </a:lnTo>
                  <a:lnTo>
                    <a:pt x="50" y="5175"/>
                  </a:lnTo>
                  <a:lnTo>
                    <a:pt x="36" y="5172"/>
                  </a:lnTo>
                  <a:lnTo>
                    <a:pt x="22" y="5175"/>
                  </a:lnTo>
                  <a:lnTo>
                    <a:pt x="10" y="5183"/>
                  </a:lnTo>
                  <a:lnTo>
                    <a:pt x="2" y="5194"/>
                  </a:lnTo>
                  <a:lnTo>
                    <a:pt x="0" y="5209"/>
                  </a:lnTo>
                  <a:lnTo>
                    <a:pt x="2" y="5223"/>
                  </a:lnTo>
                  <a:lnTo>
                    <a:pt x="10" y="5235"/>
                  </a:lnTo>
                  <a:lnTo>
                    <a:pt x="22" y="5242"/>
                  </a:lnTo>
                  <a:lnTo>
                    <a:pt x="36" y="5245"/>
                  </a:lnTo>
                  <a:lnTo>
                    <a:pt x="50" y="5242"/>
                  </a:lnTo>
                  <a:lnTo>
                    <a:pt x="62" y="5235"/>
                  </a:lnTo>
                  <a:lnTo>
                    <a:pt x="70" y="5223"/>
                  </a:lnTo>
                  <a:lnTo>
                    <a:pt x="73" y="5209"/>
                  </a:lnTo>
                  <a:moveTo>
                    <a:pt x="76" y="3181"/>
                  </a:moveTo>
                  <a:lnTo>
                    <a:pt x="73" y="3167"/>
                  </a:lnTo>
                  <a:lnTo>
                    <a:pt x="65" y="3155"/>
                  </a:lnTo>
                  <a:lnTo>
                    <a:pt x="54" y="3147"/>
                  </a:lnTo>
                  <a:lnTo>
                    <a:pt x="39" y="3144"/>
                  </a:lnTo>
                  <a:lnTo>
                    <a:pt x="25" y="3147"/>
                  </a:lnTo>
                  <a:lnTo>
                    <a:pt x="13" y="3155"/>
                  </a:lnTo>
                  <a:lnTo>
                    <a:pt x="5" y="3167"/>
                  </a:lnTo>
                  <a:lnTo>
                    <a:pt x="3" y="3181"/>
                  </a:lnTo>
                  <a:lnTo>
                    <a:pt x="5" y="3195"/>
                  </a:lnTo>
                  <a:lnTo>
                    <a:pt x="13" y="3207"/>
                  </a:lnTo>
                  <a:lnTo>
                    <a:pt x="25" y="3215"/>
                  </a:lnTo>
                  <a:lnTo>
                    <a:pt x="39" y="3218"/>
                  </a:lnTo>
                  <a:lnTo>
                    <a:pt x="54" y="3215"/>
                  </a:lnTo>
                  <a:lnTo>
                    <a:pt x="65" y="3207"/>
                  </a:lnTo>
                  <a:lnTo>
                    <a:pt x="73" y="3195"/>
                  </a:lnTo>
                  <a:lnTo>
                    <a:pt x="76" y="3181"/>
                  </a:lnTo>
                  <a:moveTo>
                    <a:pt x="995" y="4381"/>
                  </a:moveTo>
                  <a:lnTo>
                    <a:pt x="993" y="4366"/>
                  </a:lnTo>
                  <a:lnTo>
                    <a:pt x="985" y="4355"/>
                  </a:lnTo>
                  <a:lnTo>
                    <a:pt x="973" y="4347"/>
                  </a:lnTo>
                  <a:lnTo>
                    <a:pt x="959" y="4344"/>
                  </a:lnTo>
                  <a:lnTo>
                    <a:pt x="944" y="4347"/>
                  </a:lnTo>
                  <a:lnTo>
                    <a:pt x="933" y="4355"/>
                  </a:lnTo>
                  <a:lnTo>
                    <a:pt x="925" y="4366"/>
                  </a:lnTo>
                  <a:lnTo>
                    <a:pt x="922" y="4381"/>
                  </a:lnTo>
                  <a:lnTo>
                    <a:pt x="925" y="4395"/>
                  </a:lnTo>
                  <a:lnTo>
                    <a:pt x="933" y="4406"/>
                  </a:lnTo>
                  <a:lnTo>
                    <a:pt x="944" y="4414"/>
                  </a:lnTo>
                  <a:lnTo>
                    <a:pt x="959" y="4417"/>
                  </a:lnTo>
                  <a:lnTo>
                    <a:pt x="973" y="4414"/>
                  </a:lnTo>
                  <a:lnTo>
                    <a:pt x="985" y="4406"/>
                  </a:lnTo>
                  <a:lnTo>
                    <a:pt x="993" y="4395"/>
                  </a:lnTo>
                  <a:lnTo>
                    <a:pt x="995" y="4381"/>
                  </a:lnTo>
                  <a:moveTo>
                    <a:pt x="1029" y="4499"/>
                  </a:moveTo>
                  <a:lnTo>
                    <a:pt x="1026" y="4485"/>
                  </a:lnTo>
                  <a:lnTo>
                    <a:pt x="1018" y="4473"/>
                  </a:lnTo>
                  <a:lnTo>
                    <a:pt x="1007" y="4466"/>
                  </a:lnTo>
                  <a:lnTo>
                    <a:pt x="992" y="4463"/>
                  </a:lnTo>
                  <a:lnTo>
                    <a:pt x="978" y="4466"/>
                  </a:lnTo>
                  <a:lnTo>
                    <a:pt x="966" y="4473"/>
                  </a:lnTo>
                  <a:lnTo>
                    <a:pt x="958" y="4485"/>
                  </a:lnTo>
                  <a:lnTo>
                    <a:pt x="956" y="4499"/>
                  </a:lnTo>
                  <a:lnTo>
                    <a:pt x="958" y="4514"/>
                  </a:lnTo>
                  <a:lnTo>
                    <a:pt x="966" y="4525"/>
                  </a:lnTo>
                  <a:lnTo>
                    <a:pt x="978" y="4533"/>
                  </a:lnTo>
                  <a:lnTo>
                    <a:pt x="992" y="4536"/>
                  </a:lnTo>
                  <a:lnTo>
                    <a:pt x="1007" y="4533"/>
                  </a:lnTo>
                  <a:lnTo>
                    <a:pt x="1018" y="4525"/>
                  </a:lnTo>
                  <a:lnTo>
                    <a:pt x="1026" y="4514"/>
                  </a:lnTo>
                  <a:lnTo>
                    <a:pt x="1029" y="4499"/>
                  </a:lnTo>
                  <a:moveTo>
                    <a:pt x="1452" y="1339"/>
                  </a:moveTo>
                  <a:lnTo>
                    <a:pt x="1450" y="1325"/>
                  </a:lnTo>
                  <a:lnTo>
                    <a:pt x="1442" y="1313"/>
                  </a:lnTo>
                  <a:lnTo>
                    <a:pt x="1430" y="1305"/>
                  </a:lnTo>
                  <a:lnTo>
                    <a:pt x="1416" y="1303"/>
                  </a:lnTo>
                  <a:lnTo>
                    <a:pt x="1402" y="1305"/>
                  </a:lnTo>
                  <a:lnTo>
                    <a:pt x="1390" y="1313"/>
                  </a:lnTo>
                  <a:lnTo>
                    <a:pt x="1382" y="1325"/>
                  </a:lnTo>
                  <a:lnTo>
                    <a:pt x="1379" y="1339"/>
                  </a:lnTo>
                  <a:lnTo>
                    <a:pt x="1382" y="1353"/>
                  </a:lnTo>
                  <a:lnTo>
                    <a:pt x="1390" y="1365"/>
                  </a:lnTo>
                  <a:lnTo>
                    <a:pt x="1402" y="1373"/>
                  </a:lnTo>
                  <a:lnTo>
                    <a:pt x="1416" y="1376"/>
                  </a:lnTo>
                  <a:lnTo>
                    <a:pt x="1430" y="1373"/>
                  </a:lnTo>
                  <a:lnTo>
                    <a:pt x="1442" y="1365"/>
                  </a:lnTo>
                  <a:lnTo>
                    <a:pt x="1450" y="1353"/>
                  </a:lnTo>
                  <a:lnTo>
                    <a:pt x="1452" y="1339"/>
                  </a:lnTo>
                  <a:moveTo>
                    <a:pt x="1623" y="5796"/>
                  </a:moveTo>
                  <a:lnTo>
                    <a:pt x="1620" y="5782"/>
                  </a:lnTo>
                  <a:lnTo>
                    <a:pt x="1612" y="5770"/>
                  </a:lnTo>
                  <a:lnTo>
                    <a:pt x="1600" y="5763"/>
                  </a:lnTo>
                  <a:lnTo>
                    <a:pt x="1586" y="5760"/>
                  </a:lnTo>
                  <a:lnTo>
                    <a:pt x="1572" y="5763"/>
                  </a:lnTo>
                  <a:lnTo>
                    <a:pt x="1560" y="5770"/>
                  </a:lnTo>
                  <a:lnTo>
                    <a:pt x="1552" y="5782"/>
                  </a:lnTo>
                  <a:lnTo>
                    <a:pt x="1549" y="5796"/>
                  </a:lnTo>
                  <a:lnTo>
                    <a:pt x="1552" y="5811"/>
                  </a:lnTo>
                  <a:lnTo>
                    <a:pt x="1560" y="5822"/>
                  </a:lnTo>
                  <a:lnTo>
                    <a:pt x="1572" y="5830"/>
                  </a:lnTo>
                  <a:lnTo>
                    <a:pt x="1586" y="5833"/>
                  </a:lnTo>
                  <a:lnTo>
                    <a:pt x="1600" y="5830"/>
                  </a:lnTo>
                  <a:lnTo>
                    <a:pt x="1612" y="5822"/>
                  </a:lnTo>
                  <a:lnTo>
                    <a:pt x="1620" y="5811"/>
                  </a:lnTo>
                  <a:lnTo>
                    <a:pt x="1623" y="5796"/>
                  </a:lnTo>
                  <a:moveTo>
                    <a:pt x="1976" y="2027"/>
                  </a:moveTo>
                  <a:lnTo>
                    <a:pt x="1973" y="2013"/>
                  </a:lnTo>
                  <a:lnTo>
                    <a:pt x="1965" y="2001"/>
                  </a:lnTo>
                  <a:lnTo>
                    <a:pt x="1953" y="1993"/>
                  </a:lnTo>
                  <a:lnTo>
                    <a:pt x="1939" y="1990"/>
                  </a:lnTo>
                  <a:lnTo>
                    <a:pt x="1925" y="1993"/>
                  </a:lnTo>
                  <a:lnTo>
                    <a:pt x="1913" y="2001"/>
                  </a:lnTo>
                  <a:lnTo>
                    <a:pt x="1905" y="2013"/>
                  </a:lnTo>
                  <a:lnTo>
                    <a:pt x="1903" y="2027"/>
                  </a:lnTo>
                  <a:lnTo>
                    <a:pt x="1905" y="2041"/>
                  </a:lnTo>
                  <a:lnTo>
                    <a:pt x="1913" y="2053"/>
                  </a:lnTo>
                  <a:lnTo>
                    <a:pt x="1925" y="2061"/>
                  </a:lnTo>
                  <a:lnTo>
                    <a:pt x="1939" y="2064"/>
                  </a:lnTo>
                  <a:lnTo>
                    <a:pt x="1953" y="2061"/>
                  </a:lnTo>
                  <a:lnTo>
                    <a:pt x="1965" y="2053"/>
                  </a:lnTo>
                  <a:lnTo>
                    <a:pt x="1973" y="2041"/>
                  </a:lnTo>
                  <a:lnTo>
                    <a:pt x="1976" y="2027"/>
                  </a:lnTo>
                  <a:moveTo>
                    <a:pt x="2227" y="843"/>
                  </a:moveTo>
                  <a:lnTo>
                    <a:pt x="2224" y="828"/>
                  </a:lnTo>
                  <a:lnTo>
                    <a:pt x="2217" y="817"/>
                  </a:lnTo>
                  <a:lnTo>
                    <a:pt x="2205" y="809"/>
                  </a:lnTo>
                  <a:lnTo>
                    <a:pt x="2191" y="806"/>
                  </a:lnTo>
                  <a:lnTo>
                    <a:pt x="2176" y="809"/>
                  </a:lnTo>
                  <a:lnTo>
                    <a:pt x="2165" y="817"/>
                  </a:lnTo>
                  <a:lnTo>
                    <a:pt x="2157" y="828"/>
                  </a:lnTo>
                  <a:lnTo>
                    <a:pt x="2154" y="843"/>
                  </a:lnTo>
                  <a:lnTo>
                    <a:pt x="2157" y="857"/>
                  </a:lnTo>
                  <a:lnTo>
                    <a:pt x="2165" y="869"/>
                  </a:lnTo>
                  <a:lnTo>
                    <a:pt x="2176" y="876"/>
                  </a:lnTo>
                  <a:lnTo>
                    <a:pt x="2191" y="879"/>
                  </a:lnTo>
                  <a:lnTo>
                    <a:pt x="2205" y="876"/>
                  </a:lnTo>
                  <a:lnTo>
                    <a:pt x="2217" y="869"/>
                  </a:lnTo>
                  <a:lnTo>
                    <a:pt x="2224" y="857"/>
                  </a:lnTo>
                  <a:lnTo>
                    <a:pt x="2227" y="843"/>
                  </a:lnTo>
                  <a:moveTo>
                    <a:pt x="2259" y="37"/>
                  </a:moveTo>
                  <a:lnTo>
                    <a:pt x="2257" y="22"/>
                  </a:lnTo>
                  <a:lnTo>
                    <a:pt x="2249" y="11"/>
                  </a:lnTo>
                  <a:lnTo>
                    <a:pt x="2237" y="3"/>
                  </a:lnTo>
                  <a:lnTo>
                    <a:pt x="2223" y="0"/>
                  </a:lnTo>
                  <a:lnTo>
                    <a:pt x="2209" y="3"/>
                  </a:lnTo>
                  <a:lnTo>
                    <a:pt x="2197" y="11"/>
                  </a:lnTo>
                  <a:lnTo>
                    <a:pt x="2189" y="22"/>
                  </a:lnTo>
                  <a:lnTo>
                    <a:pt x="2186" y="37"/>
                  </a:lnTo>
                  <a:lnTo>
                    <a:pt x="2189" y="51"/>
                  </a:lnTo>
                  <a:lnTo>
                    <a:pt x="2197" y="62"/>
                  </a:lnTo>
                  <a:lnTo>
                    <a:pt x="2209" y="70"/>
                  </a:lnTo>
                  <a:lnTo>
                    <a:pt x="2223" y="73"/>
                  </a:lnTo>
                  <a:lnTo>
                    <a:pt x="2237" y="70"/>
                  </a:lnTo>
                  <a:lnTo>
                    <a:pt x="2249" y="62"/>
                  </a:lnTo>
                  <a:lnTo>
                    <a:pt x="2257" y="51"/>
                  </a:lnTo>
                  <a:lnTo>
                    <a:pt x="2259" y="37"/>
                  </a:lnTo>
                  <a:moveTo>
                    <a:pt x="2904" y="3467"/>
                  </a:moveTo>
                  <a:lnTo>
                    <a:pt x="2901" y="3453"/>
                  </a:lnTo>
                  <a:lnTo>
                    <a:pt x="2894" y="3441"/>
                  </a:lnTo>
                  <a:lnTo>
                    <a:pt x="2882" y="3433"/>
                  </a:lnTo>
                  <a:lnTo>
                    <a:pt x="2868" y="3430"/>
                  </a:lnTo>
                  <a:lnTo>
                    <a:pt x="2853" y="3433"/>
                  </a:lnTo>
                  <a:lnTo>
                    <a:pt x="2842" y="3441"/>
                  </a:lnTo>
                  <a:lnTo>
                    <a:pt x="2834" y="3453"/>
                  </a:lnTo>
                  <a:lnTo>
                    <a:pt x="2831" y="3467"/>
                  </a:lnTo>
                  <a:lnTo>
                    <a:pt x="2834" y="3481"/>
                  </a:lnTo>
                  <a:lnTo>
                    <a:pt x="2842" y="3493"/>
                  </a:lnTo>
                  <a:lnTo>
                    <a:pt x="2853" y="3501"/>
                  </a:lnTo>
                  <a:lnTo>
                    <a:pt x="2868" y="3504"/>
                  </a:lnTo>
                  <a:lnTo>
                    <a:pt x="2882" y="3501"/>
                  </a:lnTo>
                  <a:lnTo>
                    <a:pt x="2894" y="3493"/>
                  </a:lnTo>
                  <a:lnTo>
                    <a:pt x="2901" y="3481"/>
                  </a:lnTo>
                  <a:lnTo>
                    <a:pt x="2904" y="3467"/>
                  </a:lnTo>
                  <a:moveTo>
                    <a:pt x="3038" y="782"/>
                  </a:moveTo>
                  <a:lnTo>
                    <a:pt x="3036" y="767"/>
                  </a:lnTo>
                  <a:lnTo>
                    <a:pt x="3028" y="756"/>
                  </a:lnTo>
                  <a:lnTo>
                    <a:pt x="3016" y="748"/>
                  </a:lnTo>
                  <a:lnTo>
                    <a:pt x="3002" y="745"/>
                  </a:lnTo>
                  <a:lnTo>
                    <a:pt x="2987" y="748"/>
                  </a:lnTo>
                  <a:lnTo>
                    <a:pt x="2976" y="756"/>
                  </a:lnTo>
                  <a:lnTo>
                    <a:pt x="2968" y="767"/>
                  </a:lnTo>
                  <a:lnTo>
                    <a:pt x="2965" y="782"/>
                  </a:lnTo>
                  <a:lnTo>
                    <a:pt x="2968" y="796"/>
                  </a:lnTo>
                  <a:lnTo>
                    <a:pt x="2976" y="808"/>
                  </a:lnTo>
                  <a:lnTo>
                    <a:pt x="2987" y="815"/>
                  </a:lnTo>
                  <a:lnTo>
                    <a:pt x="3002" y="818"/>
                  </a:lnTo>
                  <a:lnTo>
                    <a:pt x="3016" y="815"/>
                  </a:lnTo>
                  <a:lnTo>
                    <a:pt x="3028" y="808"/>
                  </a:lnTo>
                  <a:lnTo>
                    <a:pt x="3036" y="796"/>
                  </a:lnTo>
                  <a:lnTo>
                    <a:pt x="3038" y="782"/>
                  </a:lnTo>
                  <a:moveTo>
                    <a:pt x="3239" y="2301"/>
                  </a:moveTo>
                  <a:lnTo>
                    <a:pt x="3237" y="2287"/>
                  </a:lnTo>
                  <a:lnTo>
                    <a:pt x="3229" y="2275"/>
                  </a:lnTo>
                  <a:lnTo>
                    <a:pt x="3217" y="2267"/>
                  </a:lnTo>
                  <a:lnTo>
                    <a:pt x="3203" y="2264"/>
                  </a:lnTo>
                  <a:lnTo>
                    <a:pt x="3188" y="2267"/>
                  </a:lnTo>
                  <a:lnTo>
                    <a:pt x="3177" y="2275"/>
                  </a:lnTo>
                  <a:lnTo>
                    <a:pt x="3169" y="2287"/>
                  </a:lnTo>
                  <a:lnTo>
                    <a:pt x="3166" y="2301"/>
                  </a:lnTo>
                  <a:lnTo>
                    <a:pt x="3169" y="2315"/>
                  </a:lnTo>
                  <a:lnTo>
                    <a:pt x="3177" y="2327"/>
                  </a:lnTo>
                  <a:lnTo>
                    <a:pt x="3188" y="2335"/>
                  </a:lnTo>
                  <a:lnTo>
                    <a:pt x="3203" y="2338"/>
                  </a:lnTo>
                  <a:lnTo>
                    <a:pt x="3217" y="2335"/>
                  </a:lnTo>
                  <a:lnTo>
                    <a:pt x="3229" y="2327"/>
                  </a:lnTo>
                  <a:lnTo>
                    <a:pt x="3237" y="2315"/>
                  </a:lnTo>
                  <a:lnTo>
                    <a:pt x="3239" y="2301"/>
                  </a:lnTo>
                  <a:moveTo>
                    <a:pt x="3287" y="6443"/>
                  </a:moveTo>
                  <a:lnTo>
                    <a:pt x="3284" y="6428"/>
                  </a:lnTo>
                  <a:lnTo>
                    <a:pt x="3277" y="6417"/>
                  </a:lnTo>
                  <a:lnTo>
                    <a:pt x="3265" y="6409"/>
                  </a:lnTo>
                  <a:lnTo>
                    <a:pt x="3251" y="6406"/>
                  </a:lnTo>
                  <a:lnTo>
                    <a:pt x="3236" y="6409"/>
                  </a:lnTo>
                  <a:lnTo>
                    <a:pt x="3225" y="6417"/>
                  </a:lnTo>
                  <a:lnTo>
                    <a:pt x="3217" y="6428"/>
                  </a:lnTo>
                  <a:lnTo>
                    <a:pt x="3214" y="6443"/>
                  </a:lnTo>
                  <a:lnTo>
                    <a:pt x="3217" y="6457"/>
                  </a:lnTo>
                  <a:lnTo>
                    <a:pt x="3225" y="6469"/>
                  </a:lnTo>
                  <a:lnTo>
                    <a:pt x="3236" y="6476"/>
                  </a:lnTo>
                  <a:lnTo>
                    <a:pt x="3251" y="6479"/>
                  </a:lnTo>
                  <a:lnTo>
                    <a:pt x="3265" y="6476"/>
                  </a:lnTo>
                  <a:lnTo>
                    <a:pt x="3277" y="6469"/>
                  </a:lnTo>
                  <a:lnTo>
                    <a:pt x="3284" y="6457"/>
                  </a:lnTo>
                  <a:lnTo>
                    <a:pt x="3287" y="6443"/>
                  </a:lnTo>
                  <a:moveTo>
                    <a:pt x="4119" y="2021"/>
                  </a:moveTo>
                  <a:lnTo>
                    <a:pt x="4116" y="2007"/>
                  </a:lnTo>
                  <a:lnTo>
                    <a:pt x="4109" y="1995"/>
                  </a:lnTo>
                  <a:lnTo>
                    <a:pt x="4097" y="1987"/>
                  </a:lnTo>
                  <a:lnTo>
                    <a:pt x="4083" y="1984"/>
                  </a:lnTo>
                  <a:lnTo>
                    <a:pt x="4068" y="1987"/>
                  </a:lnTo>
                  <a:lnTo>
                    <a:pt x="4057" y="1995"/>
                  </a:lnTo>
                  <a:lnTo>
                    <a:pt x="4049" y="2007"/>
                  </a:lnTo>
                  <a:lnTo>
                    <a:pt x="4046" y="2021"/>
                  </a:lnTo>
                  <a:lnTo>
                    <a:pt x="4049" y="2035"/>
                  </a:lnTo>
                  <a:lnTo>
                    <a:pt x="4057" y="2047"/>
                  </a:lnTo>
                  <a:lnTo>
                    <a:pt x="4068" y="2055"/>
                  </a:lnTo>
                  <a:lnTo>
                    <a:pt x="4083" y="2057"/>
                  </a:lnTo>
                  <a:lnTo>
                    <a:pt x="4097" y="2055"/>
                  </a:lnTo>
                  <a:lnTo>
                    <a:pt x="4109" y="2047"/>
                  </a:lnTo>
                  <a:lnTo>
                    <a:pt x="4116" y="2035"/>
                  </a:lnTo>
                  <a:lnTo>
                    <a:pt x="4119" y="2021"/>
                  </a:lnTo>
                  <a:moveTo>
                    <a:pt x="4378" y="1886"/>
                  </a:moveTo>
                  <a:lnTo>
                    <a:pt x="4376" y="1872"/>
                  </a:lnTo>
                  <a:lnTo>
                    <a:pt x="4368" y="1860"/>
                  </a:lnTo>
                  <a:lnTo>
                    <a:pt x="4356" y="1852"/>
                  </a:lnTo>
                  <a:lnTo>
                    <a:pt x="4342" y="1849"/>
                  </a:lnTo>
                  <a:lnTo>
                    <a:pt x="4328" y="1852"/>
                  </a:lnTo>
                  <a:lnTo>
                    <a:pt x="4316" y="1860"/>
                  </a:lnTo>
                  <a:lnTo>
                    <a:pt x="4308" y="1872"/>
                  </a:lnTo>
                  <a:lnTo>
                    <a:pt x="4305" y="1886"/>
                  </a:lnTo>
                  <a:lnTo>
                    <a:pt x="4308" y="1900"/>
                  </a:lnTo>
                  <a:lnTo>
                    <a:pt x="4316" y="1912"/>
                  </a:lnTo>
                  <a:lnTo>
                    <a:pt x="4328" y="1920"/>
                  </a:lnTo>
                  <a:lnTo>
                    <a:pt x="4342" y="1923"/>
                  </a:lnTo>
                  <a:lnTo>
                    <a:pt x="4356" y="1920"/>
                  </a:lnTo>
                  <a:lnTo>
                    <a:pt x="4368" y="1912"/>
                  </a:lnTo>
                  <a:lnTo>
                    <a:pt x="4376" y="1900"/>
                  </a:lnTo>
                  <a:lnTo>
                    <a:pt x="4378" y="1886"/>
                  </a:lnTo>
                  <a:moveTo>
                    <a:pt x="4708" y="3439"/>
                  </a:moveTo>
                  <a:lnTo>
                    <a:pt x="4705" y="3424"/>
                  </a:lnTo>
                  <a:lnTo>
                    <a:pt x="4697" y="3413"/>
                  </a:lnTo>
                  <a:lnTo>
                    <a:pt x="4685" y="3405"/>
                  </a:lnTo>
                  <a:lnTo>
                    <a:pt x="4671" y="3402"/>
                  </a:lnTo>
                  <a:lnTo>
                    <a:pt x="4657" y="3405"/>
                  </a:lnTo>
                  <a:lnTo>
                    <a:pt x="4645" y="3413"/>
                  </a:lnTo>
                  <a:lnTo>
                    <a:pt x="4637" y="3424"/>
                  </a:lnTo>
                  <a:lnTo>
                    <a:pt x="4634" y="3439"/>
                  </a:lnTo>
                  <a:lnTo>
                    <a:pt x="4637" y="3453"/>
                  </a:lnTo>
                  <a:lnTo>
                    <a:pt x="4645" y="3465"/>
                  </a:lnTo>
                  <a:lnTo>
                    <a:pt x="4657" y="3473"/>
                  </a:lnTo>
                  <a:lnTo>
                    <a:pt x="4671" y="3475"/>
                  </a:lnTo>
                  <a:lnTo>
                    <a:pt x="4685" y="3473"/>
                  </a:lnTo>
                  <a:lnTo>
                    <a:pt x="4697" y="3465"/>
                  </a:lnTo>
                  <a:lnTo>
                    <a:pt x="4705" y="3453"/>
                  </a:lnTo>
                  <a:lnTo>
                    <a:pt x="4708" y="3439"/>
                  </a:ln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pic>
          <p:nvPicPr>
            <p:cNvPr id="2076" name="Picture 28"/>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8942" y="6475"/>
              <a:ext cx="16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29"/>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7016" y="5352"/>
              <a:ext cx="16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30"/>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6833" y="5770"/>
              <a:ext cx="16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31"/>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6575" y="6434"/>
              <a:ext cx="16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32"/>
            <p:cNvPicPr>
              <a:picLocks noChangeAspect="1" noChangeArrowheads="1"/>
            </p:cNvPicPr>
            <p:nvPr/>
          </p:nvPicPr>
          <p:blipFill>
            <a:blip r:embed="rId17" cstate="screen">
              <a:extLst>
                <a:ext uri="{28A0092B-C50C-407E-A947-70E740481C1C}">
                  <a14:useLocalDpi xmlns:a14="http://schemas.microsoft.com/office/drawing/2010/main"/>
                </a:ext>
              </a:extLst>
            </a:blip>
            <a:srcRect/>
            <a:stretch>
              <a:fillRect/>
            </a:stretch>
          </p:blipFill>
          <p:spPr bwMode="auto">
            <a:xfrm>
              <a:off x="6783" y="6434"/>
              <a:ext cx="16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33"/>
            <p:cNvPicPr>
              <a:picLocks noChangeAspect="1"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a:off x="5745" y="6504"/>
              <a:ext cx="16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34"/>
            <p:cNvPicPr>
              <a:picLocks noChangeAspect="1" noChangeArrowheads="1"/>
            </p:cNvPicPr>
            <p:nvPr/>
          </p:nvPicPr>
          <p:blipFill>
            <a:blip r:embed="rId19" cstate="screen">
              <a:extLst>
                <a:ext uri="{28A0092B-C50C-407E-A947-70E740481C1C}">
                  <a14:useLocalDpi xmlns:a14="http://schemas.microsoft.com/office/drawing/2010/main"/>
                </a:ext>
              </a:extLst>
            </a:blip>
            <a:srcRect/>
            <a:stretch>
              <a:fillRect/>
            </a:stretch>
          </p:blipFill>
          <p:spPr bwMode="auto">
            <a:xfrm>
              <a:off x="6941" y="8108"/>
              <a:ext cx="16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35"/>
            <p:cNvPicPr>
              <a:picLocks noChangeAspect="1" noChangeArrowheads="1"/>
            </p:cNvPicPr>
            <p:nvPr/>
          </p:nvPicPr>
          <p:blipFill>
            <a:blip r:embed="rId20" cstate="screen">
              <a:extLst>
                <a:ext uri="{28A0092B-C50C-407E-A947-70E740481C1C}">
                  <a14:useLocalDpi xmlns:a14="http://schemas.microsoft.com/office/drawing/2010/main"/>
                </a:ext>
              </a:extLst>
            </a:blip>
            <a:srcRect/>
            <a:stretch>
              <a:fillRect/>
            </a:stretch>
          </p:blipFill>
          <p:spPr bwMode="auto">
            <a:xfrm>
              <a:off x="9938" y="7754"/>
              <a:ext cx="16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36"/>
            <p:cNvPicPr>
              <a:picLocks noChangeAspect="1" noChangeArrowheads="1"/>
            </p:cNvPicPr>
            <p:nvPr/>
          </p:nvPicPr>
          <p:blipFill>
            <a:blip r:embed="rId21" cstate="screen">
              <a:extLst>
                <a:ext uri="{28A0092B-C50C-407E-A947-70E740481C1C}">
                  <a14:useLocalDpi xmlns:a14="http://schemas.microsoft.com/office/drawing/2010/main"/>
                </a:ext>
              </a:extLst>
            </a:blip>
            <a:srcRect/>
            <a:stretch>
              <a:fillRect/>
            </a:stretch>
          </p:blipFill>
          <p:spPr bwMode="auto">
            <a:xfrm>
              <a:off x="9530" y="8311"/>
              <a:ext cx="16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37"/>
            <p:cNvPicPr>
              <a:picLocks noChangeAspect="1" noChangeArrowheads="1"/>
            </p:cNvPicPr>
            <p:nvPr/>
          </p:nvPicPr>
          <p:blipFill>
            <a:blip r:embed="rId22" cstate="screen">
              <a:extLst>
                <a:ext uri="{28A0092B-C50C-407E-A947-70E740481C1C}">
                  <a14:useLocalDpi xmlns:a14="http://schemas.microsoft.com/office/drawing/2010/main"/>
                </a:ext>
              </a:extLst>
            </a:blip>
            <a:srcRect/>
            <a:stretch>
              <a:fillRect/>
            </a:stretch>
          </p:blipFill>
          <p:spPr bwMode="auto">
            <a:xfrm>
              <a:off x="10351" y="8888"/>
              <a:ext cx="16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utoShape 38"/>
            <p:cNvSpPr>
              <a:spLocks/>
            </p:cNvSpPr>
            <p:nvPr/>
          </p:nvSpPr>
          <p:spPr bwMode="auto">
            <a:xfrm>
              <a:off x="9768" y="8738"/>
              <a:ext cx="167" cy="127"/>
            </a:xfrm>
            <a:custGeom>
              <a:avLst/>
              <a:gdLst>
                <a:gd name="T0" fmla="+- 0 9805 9768"/>
                <a:gd name="T1" fmla="*/ T0 w 167"/>
                <a:gd name="T2" fmla="+- 0 8747 8738"/>
                <a:gd name="T3" fmla="*/ 8747 h 127"/>
                <a:gd name="T4" fmla="+- 0 9770 9768"/>
                <a:gd name="T5" fmla="*/ T4 w 167"/>
                <a:gd name="T6" fmla="+- 0 8786 8738"/>
                <a:gd name="T7" fmla="*/ 8786 h 127"/>
                <a:gd name="T8" fmla="+- 0 9768 9768"/>
                <a:gd name="T9" fmla="*/ T8 w 167"/>
                <a:gd name="T10" fmla="+- 0 8864 8738"/>
                <a:gd name="T11" fmla="*/ 8864 h 127"/>
                <a:gd name="T12" fmla="+- 0 9934 9768"/>
                <a:gd name="T13" fmla="*/ T12 w 167"/>
                <a:gd name="T14" fmla="+- 0 8860 8738"/>
                <a:gd name="T15" fmla="*/ 8860 h 127"/>
                <a:gd name="T16" fmla="+- 0 9772 9768"/>
                <a:gd name="T17" fmla="*/ T16 w 167"/>
                <a:gd name="T18" fmla="+- 0 8827 8738"/>
                <a:gd name="T19" fmla="*/ 8827 h 127"/>
                <a:gd name="T20" fmla="+- 0 9772 9768"/>
                <a:gd name="T21" fmla="*/ T20 w 167"/>
                <a:gd name="T22" fmla="+- 0 8821 8738"/>
                <a:gd name="T23" fmla="*/ 8821 h 127"/>
                <a:gd name="T24" fmla="+- 0 9934 9768"/>
                <a:gd name="T25" fmla="*/ T24 w 167"/>
                <a:gd name="T26" fmla="+- 0 8799 8738"/>
                <a:gd name="T27" fmla="*/ 8799 h 127"/>
                <a:gd name="T28" fmla="+- 0 9930 9768"/>
                <a:gd name="T29" fmla="*/ T28 w 167"/>
                <a:gd name="T30" fmla="+- 0 8762 8738"/>
                <a:gd name="T31" fmla="*/ 8762 h 127"/>
                <a:gd name="T32" fmla="+- 0 9897 9768"/>
                <a:gd name="T33" fmla="*/ T32 w 167"/>
                <a:gd name="T34" fmla="+- 0 8739 8738"/>
                <a:gd name="T35" fmla="*/ 8739 h 127"/>
                <a:gd name="T36" fmla="+- 0 9778 9768"/>
                <a:gd name="T37" fmla="*/ T36 w 167"/>
                <a:gd name="T38" fmla="+- 0 8827 8738"/>
                <a:gd name="T39" fmla="*/ 8827 h 127"/>
                <a:gd name="T40" fmla="+- 0 9808 9768"/>
                <a:gd name="T41" fmla="*/ T40 w 167"/>
                <a:gd name="T42" fmla="+- 0 8860 8738"/>
                <a:gd name="T43" fmla="*/ 8860 h 127"/>
                <a:gd name="T44" fmla="+- 0 9778 9768"/>
                <a:gd name="T45" fmla="*/ T44 w 167"/>
                <a:gd name="T46" fmla="+- 0 8827 8738"/>
                <a:gd name="T47" fmla="*/ 8827 h 127"/>
                <a:gd name="T48" fmla="+- 0 9774 9768"/>
                <a:gd name="T49" fmla="*/ T48 w 167"/>
                <a:gd name="T50" fmla="+- 0 8799 8738"/>
                <a:gd name="T51" fmla="*/ 8799 h 127"/>
                <a:gd name="T52" fmla="+- 0 9840 9768"/>
                <a:gd name="T53" fmla="*/ T52 w 167"/>
                <a:gd name="T54" fmla="+- 0 8860 8738"/>
                <a:gd name="T55" fmla="*/ 8860 h 127"/>
                <a:gd name="T56" fmla="+- 0 9780 9768"/>
                <a:gd name="T57" fmla="*/ T56 w 167"/>
                <a:gd name="T58" fmla="+- 0 8799 8738"/>
                <a:gd name="T59" fmla="*/ 8799 h 127"/>
                <a:gd name="T60" fmla="+- 0 9926 9768"/>
                <a:gd name="T61" fmla="*/ T60 w 167"/>
                <a:gd name="T62" fmla="+- 0 8799 8738"/>
                <a:gd name="T63" fmla="*/ 8799 h 127"/>
                <a:gd name="T64" fmla="+- 0 9780 9768"/>
                <a:gd name="T65" fmla="*/ T64 w 167"/>
                <a:gd name="T66" fmla="+- 0 8799 8738"/>
                <a:gd name="T67" fmla="*/ 8799 h 127"/>
                <a:gd name="T68" fmla="+- 0 9794 9768"/>
                <a:gd name="T69" fmla="*/ T68 w 167"/>
                <a:gd name="T70" fmla="+- 0 8801 8738"/>
                <a:gd name="T71" fmla="*/ 8801 h 127"/>
                <a:gd name="T72" fmla="+- 0 9870 9768"/>
                <a:gd name="T73" fmla="*/ T72 w 167"/>
                <a:gd name="T74" fmla="+- 0 8860 8738"/>
                <a:gd name="T75" fmla="*/ 8860 h 127"/>
                <a:gd name="T76" fmla="+- 0 9812 9768"/>
                <a:gd name="T77" fmla="*/ T76 w 167"/>
                <a:gd name="T78" fmla="+- 0 8801 8738"/>
                <a:gd name="T79" fmla="*/ 8801 h 127"/>
                <a:gd name="T80" fmla="+- 0 9896 9768"/>
                <a:gd name="T81" fmla="*/ T80 w 167"/>
                <a:gd name="T82" fmla="+- 0 8801 8738"/>
                <a:gd name="T83" fmla="*/ 8801 h 127"/>
                <a:gd name="T84" fmla="+- 0 9902 9768"/>
                <a:gd name="T85" fmla="*/ T84 w 167"/>
                <a:gd name="T86" fmla="+- 0 8801 8738"/>
                <a:gd name="T87" fmla="*/ 8801 h 127"/>
                <a:gd name="T88" fmla="+- 0 9922 9768"/>
                <a:gd name="T89" fmla="*/ T88 w 167"/>
                <a:gd name="T90" fmla="+- 0 8800 8738"/>
                <a:gd name="T91" fmla="*/ 8800 h 127"/>
                <a:gd name="T92" fmla="+- 0 9892 9768"/>
                <a:gd name="T93" fmla="*/ T92 w 167"/>
                <a:gd name="T94" fmla="+- 0 8801 8738"/>
                <a:gd name="T95" fmla="*/ 8801 h 127"/>
                <a:gd name="T96" fmla="+- 0 9820 9768"/>
                <a:gd name="T97" fmla="*/ T96 w 167"/>
                <a:gd name="T98" fmla="+- 0 8802 8738"/>
                <a:gd name="T99" fmla="*/ 8802 h 127"/>
                <a:gd name="T100" fmla="+- 0 9900 9768"/>
                <a:gd name="T101" fmla="*/ T100 w 167"/>
                <a:gd name="T102" fmla="+- 0 8860 8738"/>
                <a:gd name="T103" fmla="*/ 8860 h 127"/>
                <a:gd name="T104" fmla="+- 0 9843 9768"/>
                <a:gd name="T105" fmla="*/ T104 w 167"/>
                <a:gd name="T106" fmla="+- 0 8802 8738"/>
                <a:gd name="T107" fmla="*/ 8802 h 127"/>
                <a:gd name="T108" fmla="+- 0 9873 9768"/>
                <a:gd name="T109" fmla="*/ T108 w 167"/>
                <a:gd name="T110" fmla="+- 0 8802 8738"/>
                <a:gd name="T111" fmla="*/ 8802 h 127"/>
                <a:gd name="T112" fmla="+- 0 9890 9768"/>
                <a:gd name="T113" fmla="*/ T112 w 167"/>
                <a:gd name="T114" fmla="+- 0 8802 8738"/>
                <a:gd name="T115" fmla="*/ 8802 h 127"/>
                <a:gd name="T116" fmla="+- 0 9873 9768"/>
                <a:gd name="T117" fmla="*/ T116 w 167"/>
                <a:gd name="T118" fmla="+- 0 8802 8738"/>
                <a:gd name="T119" fmla="*/ 8802 h 127"/>
                <a:gd name="T120" fmla="+- 0 9930 9768"/>
                <a:gd name="T121" fmla="*/ T120 w 167"/>
                <a:gd name="T122" fmla="+- 0 8860 8738"/>
                <a:gd name="T123" fmla="*/ 8860 h 127"/>
                <a:gd name="T124" fmla="+- 0 9934 9768"/>
                <a:gd name="T125" fmla="*/ T124 w 167"/>
                <a:gd name="T126" fmla="+- 0 8860 8738"/>
                <a:gd name="T127" fmla="*/ 8860 h 127"/>
                <a:gd name="T128" fmla="+- 0 9930 9768"/>
                <a:gd name="T129" fmla="*/ T128 w 167"/>
                <a:gd name="T130" fmla="+- 0 8854 8738"/>
                <a:gd name="T131" fmla="*/ 8854 h 127"/>
                <a:gd name="T132" fmla="+- 0 9902 9768"/>
                <a:gd name="T133" fmla="*/ T132 w 167"/>
                <a:gd name="T134" fmla="+- 0 8801 8738"/>
                <a:gd name="T135" fmla="*/ 8801 h 127"/>
                <a:gd name="T136" fmla="+- 0 9930 9768"/>
                <a:gd name="T137" fmla="*/ T136 w 167"/>
                <a:gd name="T138" fmla="+- 0 8833 8738"/>
                <a:gd name="T139" fmla="*/ 8833 h 127"/>
                <a:gd name="T140" fmla="+- 0 9934 9768"/>
                <a:gd name="T141" fmla="*/ T140 w 167"/>
                <a:gd name="T142" fmla="+- 0 8854 8738"/>
                <a:gd name="T143" fmla="*/ 8854 h 127"/>
                <a:gd name="T144" fmla="+- 0 9930 9768"/>
                <a:gd name="T145" fmla="*/ T144 w 167"/>
                <a:gd name="T146" fmla="+- 0 8827 8738"/>
                <a:gd name="T147" fmla="*/ 8827 h 127"/>
                <a:gd name="T148" fmla="+- 0 9934 9768"/>
                <a:gd name="T149" fmla="*/ T148 w 167"/>
                <a:gd name="T150" fmla="+- 0 8799 8738"/>
                <a:gd name="T151" fmla="*/ 8799 h 127"/>
                <a:gd name="T152" fmla="+- 0 9930 9768"/>
                <a:gd name="T153" fmla="*/ T152 w 167"/>
                <a:gd name="T154" fmla="+- 0 8827 8738"/>
                <a:gd name="T155" fmla="*/ 8827 h 127"/>
                <a:gd name="T156" fmla="+- 0 9934 9768"/>
                <a:gd name="T157" fmla="*/ T156 w 167"/>
                <a:gd name="T158" fmla="+- 0 8799 8738"/>
                <a:gd name="T159" fmla="*/ 8799 h 12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Lst>
              <a:rect l="0" t="0" r="r" b="b"/>
              <a:pathLst>
                <a:path w="167" h="127">
                  <a:moveTo>
                    <a:pt x="83" y="0"/>
                  </a:moveTo>
                  <a:lnTo>
                    <a:pt x="37" y="9"/>
                  </a:lnTo>
                  <a:lnTo>
                    <a:pt x="12" y="28"/>
                  </a:lnTo>
                  <a:lnTo>
                    <a:pt x="2" y="48"/>
                  </a:lnTo>
                  <a:lnTo>
                    <a:pt x="0" y="57"/>
                  </a:lnTo>
                  <a:lnTo>
                    <a:pt x="0" y="126"/>
                  </a:lnTo>
                  <a:lnTo>
                    <a:pt x="166" y="126"/>
                  </a:lnTo>
                  <a:lnTo>
                    <a:pt x="166" y="122"/>
                  </a:lnTo>
                  <a:lnTo>
                    <a:pt x="4" y="122"/>
                  </a:lnTo>
                  <a:lnTo>
                    <a:pt x="4" y="89"/>
                  </a:lnTo>
                  <a:lnTo>
                    <a:pt x="10" y="89"/>
                  </a:lnTo>
                  <a:lnTo>
                    <a:pt x="4" y="83"/>
                  </a:lnTo>
                  <a:lnTo>
                    <a:pt x="4" y="61"/>
                  </a:lnTo>
                  <a:lnTo>
                    <a:pt x="166" y="61"/>
                  </a:lnTo>
                  <a:lnTo>
                    <a:pt x="166" y="57"/>
                  </a:lnTo>
                  <a:lnTo>
                    <a:pt x="162" y="24"/>
                  </a:lnTo>
                  <a:lnTo>
                    <a:pt x="152" y="7"/>
                  </a:lnTo>
                  <a:lnTo>
                    <a:pt x="129" y="1"/>
                  </a:lnTo>
                  <a:lnTo>
                    <a:pt x="83" y="0"/>
                  </a:lnTo>
                  <a:close/>
                  <a:moveTo>
                    <a:pt x="10" y="89"/>
                  </a:moveTo>
                  <a:lnTo>
                    <a:pt x="4" y="89"/>
                  </a:lnTo>
                  <a:lnTo>
                    <a:pt x="40" y="122"/>
                  </a:lnTo>
                  <a:lnTo>
                    <a:pt x="46" y="122"/>
                  </a:lnTo>
                  <a:lnTo>
                    <a:pt x="10" y="89"/>
                  </a:lnTo>
                  <a:close/>
                  <a:moveTo>
                    <a:pt x="158" y="61"/>
                  </a:moveTo>
                  <a:lnTo>
                    <a:pt x="6" y="61"/>
                  </a:lnTo>
                  <a:lnTo>
                    <a:pt x="72" y="122"/>
                  </a:lnTo>
                  <a:lnTo>
                    <a:pt x="78" y="122"/>
                  </a:lnTo>
                  <a:lnTo>
                    <a:pt x="12" y="61"/>
                  </a:lnTo>
                  <a:lnTo>
                    <a:pt x="157" y="61"/>
                  </a:lnTo>
                  <a:lnTo>
                    <a:pt x="158" y="61"/>
                  </a:lnTo>
                  <a:close/>
                  <a:moveTo>
                    <a:pt x="157" y="61"/>
                  </a:moveTo>
                  <a:lnTo>
                    <a:pt x="12" y="61"/>
                  </a:lnTo>
                  <a:lnTo>
                    <a:pt x="17" y="62"/>
                  </a:lnTo>
                  <a:lnTo>
                    <a:pt x="26" y="63"/>
                  </a:lnTo>
                  <a:lnTo>
                    <a:pt x="38" y="63"/>
                  </a:lnTo>
                  <a:lnTo>
                    <a:pt x="102" y="122"/>
                  </a:lnTo>
                  <a:lnTo>
                    <a:pt x="108" y="122"/>
                  </a:lnTo>
                  <a:lnTo>
                    <a:pt x="44" y="63"/>
                  </a:lnTo>
                  <a:lnTo>
                    <a:pt x="124" y="63"/>
                  </a:lnTo>
                  <a:lnTo>
                    <a:pt x="128" y="63"/>
                  </a:lnTo>
                  <a:lnTo>
                    <a:pt x="134" y="63"/>
                  </a:lnTo>
                  <a:lnTo>
                    <a:pt x="146" y="62"/>
                  </a:lnTo>
                  <a:lnTo>
                    <a:pt x="154" y="62"/>
                  </a:lnTo>
                  <a:lnTo>
                    <a:pt x="157" y="61"/>
                  </a:lnTo>
                  <a:close/>
                  <a:moveTo>
                    <a:pt x="124" y="63"/>
                  </a:moveTo>
                  <a:lnTo>
                    <a:pt x="44" y="63"/>
                  </a:lnTo>
                  <a:lnTo>
                    <a:pt x="52" y="64"/>
                  </a:lnTo>
                  <a:lnTo>
                    <a:pt x="69" y="64"/>
                  </a:lnTo>
                  <a:lnTo>
                    <a:pt x="132" y="122"/>
                  </a:lnTo>
                  <a:lnTo>
                    <a:pt x="138" y="122"/>
                  </a:lnTo>
                  <a:lnTo>
                    <a:pt x="75" y="64"/>
                  </a:lnTo>
                  <a:lnTo>
                    <a:pt x="105" y="64"/>
                  </a:lnTo>
                  <a:lnTo>
                    <a:pt x="114" y="64"/>
                  </a:lnTo>
                  <a:lnTo>
                    <a:pt x="122" y="64"/>
                  </a:lnTo>
                  <a:lnTo>
                    <a:pt x="124" y="63"/>
                  </a:lnTo>
                  <a:close/>
                  <a:moveTo>
                    <a:pt x="105" y="64"/>
                  </a:moveTo>
                  <a:lnTo>
                    <a:pt x="99" y="64"/>
                  </a:lnTo>
                  <a:lnTo>
                    <a:pt x="162" y="122"/>
                  </a:lnTo>
                  <a:lnTo>
                    <a:pt x="166" y="122"/>
                  </a:lnTo>
                  <a:lnTo>
                    <a:pt x="166" y="116"/>
                  </a:lnTo>
                  <a:lnTo>
                    <a:pt x="162" y="116"/>
                  </a:lnTo>
                  <a:lnTo>
                    <a:pt x="105" y="64"/>
                  </a:lnTo>
                  <a:close/>
                  <a:moveTo>
                    <a:pt x="134" y="63"/>
                  </a:moveTo>
                  <a:lnTo>
                    <a:pt x="128" y="63"/>
                  </a:lnTo>
                  <a:lnTo>
                    <a:pt x="162" y="95"/>
                  </a:lnTo>
                  <a:lnTo>
                    <a:pt x="162" y="116"/>
                  </a:lnTo>
                  <a:lnTo>
                    <a:pt x="166" y="116"/>
                  </a:lnTo>
                  <a:lnTo>
                    <a:pt x="166" y="89"/>
                  </a:lnTo>
                  <a:lnTo>
                    <a:pt x="162" y="89"/>
                  </a:lnTo>
                  <a:lnTo>
                    <a:pt x="134" y="63"/>
                  </a:lnTo>
                  <a:close/>
                  <a:moveTo>
                    <a:pt x="166" y="61"/>
                  </a:moveTo>
                  <a:lnTo>
                    <a:pt x="162" y="61"/>
                  </a:lnTo>
                  <a:lnTo>
                    <a:pt x="162" y="89"/>
                  </a:lnTo>
                  <a:lnTo>
                    <a:pt x="166" y="89"/>
                  </a:lnTo>
                  <a:lnTo>
                    <a:pt x="166" y="61"/>
                  </a:lnTo>
                  <a:close/>
                </a:path>
              </a:pathLst>
            </a:custGeom>
            <a:solidFill>
              <a:srgbClr val="72B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pic>
          <p:nvPicPr>
            <p:cNvPr id="2087" name="Picture 39"/>
            <p:cNvPicPr>
              <a:picLocks noChangeAspect="1" noChangeArrowheads="1"/>
            </p:cNvPicPr>
            <p:nvPr/>
          </p:nvPicPr>
          <p:blipFill>
            <a:blip r:embed="rId23" cstate="screen">
              <a:extLst>
                <a:ext uri="{28A0092B-C50C-407E-A947-70E740481C1C}">
                  <a14:useLocalDpi xmlns:a14="http://schemas.microsoft.com/office/drawing/2010/main"/>
                </a:ext>
              </a:extLst>
            </a:blip>
            <a:srcRect/>
            <a:stretch>
              <a:fillRect/>
            </a:stretch>
          </p:blipFill>
          <p:spPr bwMode="auto">
            <a:xfrm>
              <a:off x="9542" y="8688"/>
              <a:ext cx="16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utoShape 40"/>
            <p:cNvSpPr>
              <a:spLocks/>
            </p:cNvSpPr>
            <p:nvPr/>
          </p:nvSpPr>
          <p:spPr bwMode="auto">
            <a:xfrm>
              <a:off x="9599" y="8859"/>
              <a:ext cx="167" cy="127"/>
            </a:xfrm>
            <a:custGeom>
              <a:avLst/>
              <a:gdLst>
                <a:gd name="T0" fmla="+- 0 9636 9599"/>
                <a:gd name="T1" fmla="*/ T0 w 167"/>
                <a:gd name="T2" fmla="+- 0 8868 8859"/>
                <a:gd name="T3" fmla="*/ 8868 h 127"/>
                <a:gd name="T4" fmla="+- 0 9601 9599"/>
                <a:gd name="T5" fmla="*/ T4 w 167"/>
                <a:gd name="T6" fmla="+- 0 8907 8859"/>
                <a:gd name="T7" fmla="*/ 8907 h 127"/>
                <a:gd name="T8" fmla="+- 0 9599 9599"/>
                <a:gd name="T9" fmla="*/ T8 w 167"/>
                <a:gd name="T10" fmla="+- 0 8985 8859"/>
                <a:gd name="T11" fmla="*/ 8985 h 127"/>
                <a:gd name="T12" fmla="+- 0 9765 9599"/>
                <a:gd name="T13" fmla="*/ T12 w 167"/>
                <a:gd name="T14" fmla="+- 0 8981 8859"/>
                <a:gd name="T15" fmla="*/ 8981 h 127"/>
                <a:gd name="T16" fmla="+- 0 9603 9599"/>
                <a:gd name="T17" fmla="*/ T16 w 167"/>
                <a:gd name="T18" fmla="+- 0 8948 8859"/>
                <a:gd name="T19" fmla="*/ 8948 h 127"/>
                <a:gd name="T20" fmla="+- 0 9603 9599"/>
                <a:gd name="T21" fmla="*/ T20 w 167"/>
                <a:gd name="T22" fmla="+- 0 8942 8859"/>
                <a:gd name="T23" fmla="*/ 8942 h 127"/>
                <a:gd name="T24" fmla="+- 0 9765 9599"/>
                <a:gd name="T25" fmla="*/ T24 w 167"/>
                <a:gd name="T26" fmla="+- 0 8920 8859"/>
                <a:gd name="T27" fmla="*/ 8920 h 127"/>
                <a:gd name="T28" fmla="+- 0 9761 9599"/>
                <a:gd name="T29" fmla="*/ T28 w 167"/>
                <a:gd name="T30" fmla="+- 0 8883 8859"/>
                <a:gd name="T31" fmla="*/ 8883 h 127"/>
                <a:gd name="T32" fmla="+- 0 9728 9599"/>
                <a:gd name="T33" fmla="*/ T32 w 167"/>
                <a:gd name="T34" fmla="+- 0 8860 8859"/>
                <a:gd name="T35" fmla="*/ 8860 h 127"/>
                <a:gd name="T36" fmla="+- 0 9609 9599"/>
                <a:gd name="T37" fmla="*/ T36 w 167"/>
                <a:gd name="T38" fmla="+- 0 8948 8859"/>
                <a:gd name="T39" fmla="*/ 8948 h 127"/>
                <a:gd name="T40" fmla="+- 0 9639 9599"/>
                <a:gd name="T41" fmla="*/ T40 w 167"/>
                <a:gd name="T42" fmla="+- 0 8981 8859"/>
                <a:gd name="T43" fmla="*/ 8981 h 127"/>
                <a:gd name="T44" fmla="+- 0 9609 9599"/>
                <a:gd name="T45" fmla="*/ T44 w 167"/>
                <a:gd name="T46" fmla="+- 0 8948 8859"/>
                <a:gd name="T47" fmla="*/ 8948 h 127"/>
                <a:gd name="T48" fmla="+- 0 9605 9599"/>
                <a:gd name="T49" fmla="*/ T48 w 167"/>
                <a:gd name="T50" fmla="+- 0 8920 8859"/>
                <a:gd name="T51" fmla="*/ 8920 h 127"/>
                <a:gd name="T52" fmla="+- 0 9671 9599"/>
                <a:gd name="T53" fmla="*/ T52 w 167"/>
                <a:gd name="T54" fmla="+- 0 8981 8859"/>
                <a:gd name="T55" fmla="*/ 8981 h 127"/>
                <a:gd name="T56" fmla="+- 0 9611 9599"/>
                <a:gd name="T57" fmla="*/ T56 w 167"/>
                <a:gd name="T58" fmla="+- 0 8920 8859"/>
                <a:gd name="T59" fmla="*/ 8920 h 127"/>
                <a:gd name="T60" fmla="+- 0 9757 9599"/>
                <a:gd name="T61" fmla="*/ T60 w 167"/>
                <a:gd name="T62" fmla="+- 0 8920 8859"/>
                <a:gd name="T63" fmla="*/ 8920 h 127"/>
                <a:gd name="T64" fmla="+- 0 9611 9599"/>
                <a:gd name="T65" fmla="*/ T64 w 167"/>
                <a:gd name="T66" fmla="+- 0 8920 8859"/>
                <a:gd name="T67" fmla="*/ 8920 h 127"/>
                <a:gd name="T68" fmla="+- 0 9625 9599"/>
                <a:gd name="T69" fmla="*/ T68 w 167"/>
                <a:gd name="T70" fmla="+- 0 8922 8859"/>
                <a:gd name="T71" fmla="*/ 8922 h 127"/>
                <a:gd name="T72" fmla="+- 0 9701 9599"/>
                <a:gd name="T73" fmla="*/ T72 w 167"/>
                <a:gd name="T74" fmla="+- 0 8981 8859"/>
                <a:gd name="T75" fmla="*/ 8981 h 127"/>
                <a:gd name="T76" fmla="+- 0 9643 9599"/>
                <a:gd name="T77" fmla="*/ T76 w 167"/>
                <a:gd name="T78" fmla="+- 0 8922 8859"/>
                <a:gd name="T79" fmla="*/ 8922 h 127"/>
                <a:gd name="T80" fmla="+- 0 9727 9599"/>
                <a:gd name="T81" fmla="*/ T80 w 167"/>
                <a:gd name="T82" fmla="+- 0 8922 8859"/>
                <a:gd name="T83" fmla="*/ 8922 h 127"/>
                <a:gd name="T84" fmla="+- 0 9733 9599"/>
                <a:gd name="T85" fmla="*/ T84 w 167"/>
                <a:gd name="T86" fmla="+- 0 8922 8859"/>
                <a:gd name="T87" fmla="*/ 8922 h 127"/>
                <a:gd name="T88" fmla="+- 0 9753 9599"/>
                <a:gd name="T89" fmla="*/ T88 w 167"/>
                <a:gd name="T90" fmla="+- 0 8920 8859"/>
                <a:gd name="T91" fmla="*/ 8920 h 127"/>
                <a:gd name="T92" fmla="+- 0 9723 9599"/>
                <a:gd name="T93" fmla="*/ T92 w 167"/>
                <a:gd name="T94" fmla="+- 0 8922 8859"/>
                <a:gd name="T95" fmla="*/ 8922 h 127"/>
                <a:gd name="T96" fmla="+- 0 9650 9599"/>
                <a:gd name="T97" fmla="*/ T96 w 167"/>
                <a:gd name="T98" fmla="+- 0 8923 8859"/>
                <a:gd name="T99" fmla="*/ 8923 h 127"/>
                <a:gd name="T100" fmla="+- 0 9668 9599"/>
                <a:gd name="T101" fmla="*/ T100 w 167"/>
                <a:gd name="T102" fmla="+- 0 8923 8859"/>
                <a:gd name="T103" fmla="*/ 8923 h 127"/>
                <a:gd name="T104" fmla="+- 0 9737 9599"/>
                <a:gd name="T105" fmla="*/ T104 w 167"/>
                <a:gd name="T106" fmla="+- 0 8981 8859"/>
                <a:gd name="T107" fmla="*/ 8981 h 127"/>
                <a:gd name="T108" fmla="+- 0 9704 9599"/>
                <a:gd name="T109" fmla="*/ T108 w 167"/>
                <a:gd name="T110" fmla="+- 0 8923 8859"/>
                <a:gd name="T111" fmla="*/ 8923 h 127"/>
                <a:gd name="T112" fmla="+- 0 9721 9599"/>
                <a:gd name="T113" fmla="*/ T112 w 167"/>
                <a:gd name="T114" fmla="+- 0 8922 8859"/>
                <a:gd name="T115" fmla="*/ 8922 h 127"/>
                <a:gd name="T116" fmla="+- 0 9704 9599"/>
                <a:gd name="T117" fmla="*/ T116 w 167"/>
                <a:gd name="T118" fmla="+- 0 8923 8859"/>
                <a:gd name="T119" fmla="*/ 8923 h 127"/>
                <a:gd name="T120" fmla="+- 0 9761 9599"/>
                <a:gd name="T121" fmla="*/ T120 w 167"/>
                <a:gd name="T122" fmla="+- 0 8981 8859"/>
                <a:gd name="T123" fmla="*/ 8981 h 127"/>
                <a:gd name="T124" fmla="+- 0 9765 9599"/>
                <a:gd name="T125" fmla="*/ T124 w 167"/>
                <a:gd name="T126" fmla="+- 0 8981 8859"/>
                <a:gd name="T127" fmla="*/ 8981 h 127"/>
                <a:gd name="T128" fmla="+- 0 9761 9599"/>
                <a:gd name="T129" fmla="*/ T128 w 167"/>
                <a:gd name="T130" fmla="+- 0 8975 8859"/>
                <a:gd name="T131" fmla="*/ 8975 h 127"/>
                <a:gd name="T132" fmla="+- 0 9733 9599"/>
                <a:gd name="T133" fmla="*/ T132 w 167"/>
                <a:gd name="T134" fmla="+- 0 8922 8859"/>
                <a:gd name="T135" fmla="*/ 8922 h 127"/>
                <a:gd name="T136" fmla="+- 0 9761 9599"/>
                <a:gd name="T137" fmla="*/ T136 w 167"/>
                <a:gd name="T138" fmla="+- 0 8954 8859"/>
                <a:gd name="T139" fmla="*/ 8954 h 127"/>
                <a:gd name="T140" fmla="+- 0 9765 9599"/>
                <a:gd name="T141" fmla="*/ T140 w 167"/>
                <a:gd name="T142" fmla="+- 0 8975 8859"/>
                <a:gd name="T143" fmla="*/ 8975 h 127"/>
                <a:gd name="T144" fmla="+- 0 9761 9599"/>
                <a:gd name="T145" fmla="*/ T144 w 167"/>
                <a:gd name="T146" fmla="+- 0 8948 8859"/>
                <a:gd name="T147" fmla="*/ 8948 h 127"/>
                <a:gd name="T148" fmla="+- 0 9765 9599"/>
                <a:gd name="T149" fmla="*/ T148 w 167"/>
                <a:gd name="T150" fmla="+- 0 8920 8859"/>
                <a:gd name="T151" fmla="*/ 8920 h 127"/>
                <a:gd name="T152" fmla="+- 0 9761 9599"/>
                <a:gd name="T153" fmla="*/ T152 w 167"/>
                <a:gd name="T154" fmla="+- 0 8948 8859"/>
                <a:gd name="T155" fmla="*/ 8948 h 127"/>
                <a:gd name="T156" fmla="+- 0 9765 9599"/>
                <a:gd name="T157" fmla="*/ T156 w 167"/>
                <a:gd name="T158" fmla="+- 0 8920 8859"/>
                <a:gd name="T159" fmla="*/ 8920 h 12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Lst>
              <a:rect l="0" t="0" r="r" b="b"/>
              <a:pathLst>
                <a:path w="167" h="127">
                  <a:moveTo>
                    <a:pt x="83" y="0"/>
                  </a:moveTo>
                  <a:lnTo>
                    <a:pt x="37" y="9"/>
                  </a:lnTo>
                  <a:lnTo>
                    <a:pt x="12" y="28"/>
                  </a:lnTo>
                  <a:lnTo>
                    <a:pt x="2" y="48"/>
                  </a:lnTo>
                  <a:lnTo>
                    <a:pt x="0" y="57"/>
                  </a:lnTo>
                  <a:lnTo>
                    <a:pt x="0" y="126"/>
                  </a:lnTo>
                  <a:lnTo>
                    <a:pt x="166" y="126"/>
                  </a:lnTo>
                  <a:lnTo>
                    <a:pt x="166" y="122"/>
                  </a:lnTo>
                  <a:lnTo>
                    <a:pt x="4" y="122"/>
                  </a:lnTo>
                  <a:lnTo>
                    <a:pt x="4" y="89"/>
                  </a:lnTo>
                  <a:lnTo>
                    <a:pt x="10" y="89"/>
                  </a:lnTo>
                  <a:lnTo>
                    <a:pt x="4" y="83"/>
                  </a:lnTo>
                  <a:lnTo>
                    <a:pt x="4" y="61"/>
                  </a:lnTo>
                  <a:lnTo>
                    <a:pt x="166" y="61"/>
                  </a:lnTo>
                  <a:lnTo>
                    <a:pt x="166" y="57"/>
                  </a:lnTo>
                  <a:lnTo>
                    <a:pt x="162" y="24"/>
                  </a:lnTo>
                  <a:lnTo>
                    <a:pt x="152" y="7"/>
                  </a:lnTo>
                  <a:lnTo>
                    <a:pt x="129" y="1"/>
                  </a:lnTo>
                  <a:lnTo>
                    <a:pt x="83" y="0"/>
                  </a:lnTo>
                  <a:close/>
                  <a:moveTo>
                    <a:pt x="10" y="89"/>
                  </a:moveTo>
                  <a:lnTo>
                    <a:pt x="4" y="89"/>
                  </a:lnTo>
                  <a:lnTo>
                    <a:pt x="40" y="122"/>
                  </a:lnTo>
                  <a:lnTo>
                    <a:pt x="46" y="122"/>
                  </a:lnTo>
                  <a:lnTo>
                    <a:pt x="10" y="89"/>
                  </a:lnTo>
                  <a:close/>
                  <a:moveTo>
                    <a:pt x="158" y="61"/>
                  </a:moveTo>
                  <a:lnTo>
                    <a:pt x="6" y="61"/>
                  </a:lnTo>
                  <a:lnTo>
                    <a:pt x="72" y="122"/>
                  </a:lnTo>
                  <a:lnTo>
                    <a:pt x="78" y="122"/>
                  </a:lnTo>
                  <a:lnTo>
                    <a:pt x="12" y="61"/>
                  </a:lnTo>
                  <a:lnTo>
                    <a:pt x="157" y="61"/>
                  </a:lnTo>
                  <a:lnTo>
                    <a:pt x="158" y="61"/>
                  </a:lnTo>
                  <a:close/>
                  <a:moveTo>
                    <a:pt x="157" y="61"/>
                  </a:moveTo>
                  <a:lnTo>
                    <a:pt x="12" y="61"/>
                  </a:lnTo>
                  <a:lnTo>
                    <a:pt x="17" y="62"/>
                  </a:lnTo>
                  <a:lnTo>
                    <a:pt x="26" y="63"/>
                  </a:lnTo>
                  <a:lnTo>
                    <a:pt x="38" y="63"/>
                  </a:lnTo>
                  <a:lnTo>
                    <a:pt x="102" y="122"/>
                  </a:lnTo>
                  <a:lnTo>
                    <a:pt x="108" y="122"/>
                  </a:lnTo>
                  <a:lnTo>
                    <a:pt x="44" y="63"/>
                  </a:lnTo>
                  <a:lnTo>
                    <a:pt x="124" y="63"/>
                  </a:lnTo>
                  <a:lnTo>
                    <a:pt x="128" y="63"/>
                  </a:lnTo>
                  <a:lnTo>
                    <a:pt x="134" y="63"/>
                  </a:lnTo>
                  <a:lnTo>
                    <a:pt x="146" y="62"/>
                  </a:lnTo>
                  <a:lnTo>
                    <a:pt x="154" y="61"/>
                  </a:lnTo>
                  <a:lnTo>
                    <a:pt x="157" y="61"/>
                  </a:lnTo>
                  <a:close/>
                  <a:moveTo>
                    <a:pt x="124" y="63"/>
                  </a:moveTo>
                  <a:lnTo>
                    <a:pt x="44" y="63"/>
                  </a:lnTo>
                  <a:lnTo>
                    <a:pt x="51" y="64"/>
                  </a:lnTo>
                  <a:lnTo>
                    <a:pt x="60" y="64"/>
                  </a:lnTo>
                  <a:lnTo>
                    <a:pt x="69" y="64"/>
                  </a:lnTo>
                  <a:lnTo>
                    <a:pt x="132" y="122"/>
                  </a:lnTo>
                  <a:lnTo>
                    <a:pt x="138" y="122"/>
                  </a:lnTo>
                  <a:lnTo>
                    <a:pt x="75" y="64"/>
                  </a:lnTo>
                  <a:lnTo>
                    <a:pt x="105" y="64"/>
                  </a:lnTo>
                  <a:lnTo>
                    <a:pt x="122" y="63"/>
                  </a:lnTo>
                  <a:lnTo>
                    <a:pt x="124" y="63"/>
                  </a:lnTo>
                  <a:close/>
                  <a:moveTo>
                    <a:pt x="105" y="64"/>
                  </a:moveTo>
                  <a:lnTo>
                    <a:pt x="99" y="64"/>
                  </a:lnTo>
                  <a:lnTo>
                    <a:pt x="162" y="122"/>
                  </a:lnTo>
                  <a:lnTo>
                    <a:pt x="166" y="122"/>
                  </a:lnTo>
                  <a:lnTo>
                    <a:pt x="166" y="116"/>
                  </a:lnTo>
                  <a:lnTo>
                    <a:pt x="162" y="116"/>
                  </a:lnTo>
                  <a:lnTo>
                    <a:pt x="105" y="64"/>
                  </a:lnTo>
                  <a:close/>
                  <a:moveTo>
                    <a:pt x="134" y="63"/>
                  </a:moveTo>
                  <a:lnTo>
                    <a:pt x="128" y="63"/>
                  </a:lnTo>
                  <a:lnTo>
                    <a:pt x="162" y="95"/>
                  </a:lnTo>
                  <a:lnTo>
                    <a:pt x="162" y="116"/>
                  </a:lnTo>
                  <a:lnTo>
                    <a:pt x="166" y="116"/>
                  </a:lnTo>
                  <a:lnTo>
                    <a:pt x="166" y="89"/>
                  </a:lnTo>
                  <a:lnTo>
                    <a:pt x="162" y="89"/>
                  </a:lnTo>
                  <a:lnTo>
                    <a:pt x="134" y="63"/>
                  </a:lnTo>
                  <a:close/>
                  <a:moveTo>
                    <a:pt x="166" y="61"/>
                  </a:moveTo>
                  <a:lnTo>
                    <a:pt x="162" y="61"/>
                  </a:lnTo>
                  <a:lnTo>
                    <a:pt x="162" y="89"/>
                  </a:lnTo>
                  <a:lnTo>
                    <a:pt x="166" y="89"/>
                  </a:lnTo>
                  <a:lnTo>
                    <a:pt x="166" y="61"/>
                  </a:lnTo>
                  <a:close/>
                </a:path>
              </a:pathLst>
            </a:custGeom>
            <a:solidFill>
              <a:srgbClr val="72B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pic>
          <p:nvPicPr>
            <p:cNvPr id="2089" name="Picture 41"/>
            <p:cNvPicPr>
              <a:picLocks noChangeAspect="1" noChangeArrowheads="1"/>
            </p:cNvPicPr>
            <p:nvPr/>
          </p:nvPicPr>
          <p:blipFill>
            <a:blip r:embed="rId24" cstate="screen">
              <a:extLst>
                <a:ext uri="{28A0092B-C50C-407E-A947-70E740481C1C}">
                  <a14:useLocalDpi xmlns:a14="http://schemas.microsoft.com/office/drawing/2010/main"/>
                </a:ext>
              </a:extLst>
            </a:blip>
            <a:srcRect/>
            <a:stretch>
              <a:fillRect/>
            </a:stretch>
          </p:blipFill>
          <p:spPr bwMode="auto">
            <a:xfrm>
              <a:off x="9374" y="8888"/>
              <a:ext cx="16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AutoShape 42"/>
            <p:cNvSpPr>
              <a:spLocks/>
            </p:cNvSpPr>
            <p:nvPr/>
          </p:nvSpPr>
          <p:spPr bwMode="auto">
            <a:xfrm>
              <a:off x="9708" y="9111"/>
              <a:ext cx="167" cy="127"/>
            </a:xfrm>
            <a:custGeom>
              <a:avLst/>
              <a:gdLst>
                <a:gd name="T0" fmla="+- 0 9745 9708"/>
                <a:gd name="T1" fmla="*/ T0 w 167"/>
                <a:gd name="T2" fmla="+- 0 9119 9111"/>
                <a:gd name="T3" fmla="*/ 9119 h 127"/>
                <a:gd name="T4" fmla="+- 0 9710 9708"/>
                <a:gd name="T5" fmla="*/ T4 w 167"/>
                <a:gd name="T6" fmla="+- 0 9159 9111"/>
                <a:gd name="T7" fmla="*/ 9159 h 127"/>
                <a:gd name="T8" fmla="+- 0 9708 9708"/>
                <a:gd name="T9" fmla="*/ T8 w 167"/>
                <a:gd name="T10" fmla="+- 0 9237 9111"/>
                <a:gd name="T11" fmla="*/ 9237 h 127"/>
                <a:gd name="T12" fmla="+- 0 9875 9708"/>
                <a:gd name="T13" fmla="*/ T12 w 167"/>
                <a:gd name="T14" fmla="+- 0 9233 9111"/>
                <a:gd name="T15" fmla="*/ 9233 h 127"/>
                <a:gd name="T16" fmla="+- 0 9712 9708"/>
                <a:gd name="T17" fmla="*/ T16 w 167"/>
                <a:gd name="T18" fmla="+- 0 9200 9111"/>
                <a:gd name="T19" fmla="*/ 9200 h 127"/>
                <a:gd name="T20" fmla="+- 0 9712 9708"/>
                <a:gd name="T21" fmla="*/ T20 w 167"/>
                <a:gd name="T22" fmla="+- 0 9194 9111"/>
                <a:gd name="T23" fmla="*/ 9194 h 127"/>
                <a:gd name="T24" fmla="+- 0 9875 9708"/>
                <a:gd name="T25" fmla="*/ T24 w 167"/>
                <a:gd name="T26" fmla="+- 0 9171 9111"/>
                <a:gd name="T27" fmla="*/ 9171 h 127"/>
                <a:gd name="T28" fmla="+- 0 9871 9708"/>
                <a:gd name="T29" fmla="*/ T28 w 167"/>
                <a:gd name="T30" fmla="+- 0 9135 9111"/>
                <a:gd name="T31" fmla="*/ 9135 h 127"/>
                <a:gd name="T32" fmla="+- 0 9837 9708"/>
                <a:gd name="T33" fmla="*/ T32 w 167"/>
                <a:gd name="T34" fmla="+- 0 9112 9111"/>
                <a:gd name="T35" fmla="*/ 9112 h 127"/>
                <a:gd name="T36" fmla="+- 0 9719 9708"/>
                <a:gd name="T37" fmla="*/ T36 w 167"/>
                <a:gd name="T38" fmla="+- 0 9200 9111"/>
                <a:gd name="T39" fmla="*/ 9200 h 127"/>
                <a:gd name="T40" fmla="+- 0 9748 9708"/>
                <a:gd name="T41" fmla="*/ T40 w 167"/>
                <a:gd name="T42" fmla="+- 0 9233 9111"/>
                <a:gd name="T43" fmla="*/ 9233 h 127"/>
                <a:gd name="T44" fmla="+- 0 9719 9708"/>
                <a:gd name="T45" fmla="*/ T44 w 167"/>
                <a:gd name="T46" fmla="+- 0 9200 9111"/>
                <a:gd name="T47" fmla="*/ 9200 h 127"/>
                <a:gd name="T48" fmla="+- 0 9715 9708"/>
                <a:gd name="T49" fmla="*/ T48 w 167"/>
                <a:gd name="T50" fmla="+- 0 9171 9111"/>
                <a:gd name="T51" fmla="*/ 9171 h 127"/>
                <a:gd name="T52" fmla="+- 0 9780 9708"/>
                <a:gd name="T53" fmla="*/ T52 w 167"/>
                <a:gd name="T54" fmla="+- 0 9233 9111"/>
                <a:gd name="T55" fmla="*/ 9233 h 127"/>
                <a:gd name="T56" fmla="+- 0 9720 9708"/>
                <a:gd name="T57" fmla="*/ T56 w 167"/>
                <a:gd name="T58" fmla="+- 0 9172 9111"/>
                <a:gd name="T59" fmla="*/ 9172 h 127"/>
                <a:gd name="T60" fmla="+- 0 9867 9708"/>
                <a:gd name="T61" fmla="*/ T60 w 167"/>
                <a:gd name="T62" fmla="+- 0 9171 9111"/>
                <a:gd name="T63" fmla="*/ 9171 h 127"/>
                <a:gd name="T64" fmla="+- 0 9720 9708"/>
                <a:gd name="T65" fmla="*/ T64 w 167"/>
                <a:gd name="T66" fmla="+- 0 9172 9111"/>
                <a:gd name="T67" fmla="*/ 9172 h 127"/>
                <a:gd name="T68" fmla="+- 0 9734 9708"/>
                <a:gd name="T69" fmla="*/ T68 w 167"/>
                <a:gd name="T70" fmla="+- 0 9173 9111"/>
                <a:gd name="T71" fmla="*/ 9173 h 127"/>
                <a:gd name="T72" fmla="+- 0 9810 9708"/>
                <a:gd name="T73" fmla="*/ T72 w 167"/>
                <a:gd name="T74" fmla="+- 0 9233 9111"/>
                <a:gd name="T75" fmla="*/ 9233 h 127"/>
                <a:gd name="T76" fmla="+- 0 9753 9708"/>
                <a:gd name="T77" fmla="*/ T76 w 167"/>
                <a:gd name="T78" fmla="+- 0 9174 9111"/>
                <a:gd name="T79" fmla="*/ 9174 h 127"/>
                <a:gd name="T80" fmla="+- 0 9837 9708"/>
                <a:gd name="T81" fmla="*/ T80 w 167"/>
                <a:gd name="T82" fmla="+- 0 9174 9111"/>
                <a:gd name="T83" fmla="*/ 9174 h 127"/>
                <a:gd name="T84" fmla="+- 0 9842 9708"/>
                <a:gd name="T85" fmla="*/ T84 w 167"/>
                <a:gd name="T86" fmla="+- 0 9174 9111"/>
                <a:gd name="T87" fmla="*/ 9174 h 127"/>
                <a:gd name="T88" fmla="+- 0 9862 9708"/>
                <a:gd name="T89" fmla="*/ T88 w 167"/>
                <a:gd name="T90" fmla="+- 0 9172 9111"/>
                <a:gd name="T91" fmla="*/ 9172 h 127"/>
                <a:gd name="T92" fmla="+- 0 9833 9708"/>
                <a:gd name="T93" fmla="*/ T92 w 167"/>
                <a:gd name="T94" fmla="+- 0 9174 9111"/>
                <a:gd name="T95" fmla="*/ 9174 h 127"/>
                <a:gd name="T96" fmla="+- 0 9760 9708"/>
                <a:gd name="T97" fmla="*/ T96 w 167"/>
                <a:gd name="T98" fmla="+- 0 9174 9111"/>
                <a:gd name="T99" fmla="*/ 9174 h 127"/>
                <a:gd name="T100" fmla="+- 0 9778 9708"/>
                <a:gd name="T101" fmla="*/ T100 w 167"/>
                <a:gd name="T102" fmla="+- 0 9175 9111"/>
                <a:gd name="T103" fmla="*/ 9175 h 127"/>
                <a:gd name="T104" fmla="+- 0 9847 9708"/>
                <a:gd name="T105" fmla="*/ T104 w 167"/>
                <a:gd name="T106" fmla="+- 0 9233 9111"/>
                <a:gd name="T107" fmla="*/ 9233 h 127"/>
                <a:gd name="T108" fmla="+- 0 9814 9708"/>
                <a:gd name="T109" fmla="*/ T108 w 167"/>
                <a:gd name="T110" fmla="+- 0 9175 9111"/>
                <a:gd name="T111" fmla="*/ 9175 h 127"/>
                <a:gd name="T112" fmla="+- 0 9830 9708"/>
                <a:gd name="T113" fmla="*/ T112 w 167"/>
                <a:gd name="T114" fmla="+- 0 9174 9111"/>
                <a:gd name="T115" fmla="*/ 9174 h 127"/>
                <a:gd name="T116" fmla="+- 0 9814 9708"/>
                <a:gd name="T117" fmla="*/ T116 w 167"/>
                <a:gd name="T118" fmla="+- 0 9175 9111"/>
                <a:gd name="T119" fmla="*/ 9175 h 127"/>
                <a:gd name="T120" fmla="+- 0 9871 9708"/>
                <a:gd name="T121" fmla="*/ T120 w 167"/>
                <a:gd name="T122" fmla="+- 0 9232 9111"/>
                <a:gd name="T123" fmla="*/ 9232 h 127"/>
                <a:gd name="T124" fmla="+- 0 9875 9708"/>
                <a:gd name="T125" fmla="*/ T124 w 167"/>
                <a:gd name="T126" fmla="+- 0 9233 9111"/>
                <a:gd name="T127" fmla="*/ 9233 h 127"/>
                <a:gd name="T128" fmla="+- 0 9871 9708"/>
                <a:gd name="T129" fmla="*/ T128 w 167"/>
                <a:gd name="T130" fmla="+- 0 9227 9111"/>
                <a:gd name="T131" fmla="*/ 9227 h 127"/>
                <a:gd name="T132" fmla="+- 0 9843 9708"/>
                <a:gd name="T133" fmla="*/ T132 w 167"/>
                <a:gd name="T134" fmla="+- 0 9174 9111"/>
                <a:gd name="T135" fmla="*/ 9174 h 127"/>
                <a:gd name="T136" fmla="+- 0 9871 9708"/>
                <a:gd name="T137" fmla="*/ T136 w 167"/>
                <a:gd name="T138" fmla="+- 0 9205 9111"/>
                <a:gd name="T139" fmla="*/ 9205 h 127"/>
                <a:gd name="T140" fmla="+- 0 9875 9708"/>
                <a:gd name="T141" fmla="*/ T140 w 167"/>
                <a:gd name="T142" fmla="+- 0 9227 9111"/>
                <a:gd name="T143" fmla="*/ 9227 h 127"/>
                <a:gd name="T144" fmla="+- 0 9871 9708"/>
                <a:gd name="T145" fmla="*/ T144 w 167"/>
                <a:gd name="T146" fmla="+- 0 9200 9111"/>
                <a:gd name="T147" fmla="*/ 9200 h 127"/>
                <a:gd name="T148" fmla="+- 0 9875 9708"/>
                <a:gd name="T149" fmla="*/ T148 w 167"/>
                <a:gd name="T150" fmla="+- 0 9171 9111"/>
                <a:gd name="T151" fmla="*/ 9171 h 127"/>
                <a:gd name="T152" fmla="+- 0 9871 9708"/>
                <a:gd name="T153" fmla="*/ T152 w 167"/>
                <a:gd name="T154" fmla="+- 0 9200 9111"/>
                <a:gd name="T155" fmla="*/ 9200 h 127"/>
                <a:gd name="T156" fmla="+- 0 9875 9708"/>
                <a:gd name="T157" fmla="*/ T156 w 167"/>
                <a:gd name="T158" fmla="+- 0 9171 9111"/>
                <a:gd name="T159" fmla="*/ 9171 h 12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Lst>
              <a:rect l="0" t="0" r="r" b="b"/>
              <a:pathLst>
                <a:path w="167" h="127">
                  <a:moveTo>
                    <a:pt x="84" y="0"/>
                  </a:moveTo>
                  <a:lnTo>
                    <a:pt x="37" y="8"/>
                  </a:lnTo>
                  <a:lnTo>
                    <a:pt x="13" y="28"/>
                  </a:lnTo>
                  <a:lnTo>
                    <a:pt x="2" y="48"/>
                  </a:lnTo>
                  <a:lnTo>
                    <a:pt x="0" y="56"/>
                  </a:lnTo>
                  <a:lnTo>
                    <a:pt x="0" y="126"/>
                  </a:lnTo>
                  <a:lnTo>
                    <a:pt x="167" y="126"/>
                  </a:lnTo>
                  <a:lnTo>
                    <a:pt x="167" y="122"/>
                  </a:lnTo>
                  <a:lnTo>
                    <a:pt x="4" y="122"/>
                  </a:lnTo>
                  <a:lnTo>
                    <a:pt x="4" y="89"/>
                  </a:lnTo>
                  <a:lnTo>
                    <a:pt x="11" y="89"/>
                  </a:lnTo>
                  <a:lnTo>
                    <a:pt x="4" y="83"/>
                  </a:lnTo>
                  <a:lnTo>
                    <a:pt x="4" y="60"/>
                  </a:lnTo>
                  <a:lnTo>
                    <a:pt x="167" y="60"/>
                  </a:lnTo>
                  <a:lnTo>
                    <a:pt x="167" y="56"/>
                  </a:lnTo>
                  <a:lnTo>
                    <a:pt x="163" y="24"/>
                  </a:lnTo>
                  <a:lnTo>
                    <a:pt x="153" y="7"/>
                  </a:lnTo>
                  <a:lnTo>
                    <a:pt x="129" y="1"/>
                  </a:lnTo>
                  <a:lnTo>
                    <a:pt x="84" y="0"/>
                  </a:lnTo>
                  <a:close/>
                  <a:moveTo>
                    <a:pt x="11" y="89"/>
                  </a:moveTo>
                  <a:lnTo>
                    <a:pt x="4" y="89"/>
                  </a:lnTo>
                  <a:lnTo>
                    <a:pt x="40" y="122"/>
                  </a:lnTo>
                  <a:lnTo>
                    <a:pt x="46" y="122"/>
                  </a:lnTo>
                  <a:lnTo>
                    <a:pt x="11" y="89"/>
                  </a:lnTo>
                  <a:close/>
                  <a:moveTo>
                    <a:pt x="159" y="60"/>
                  </a:moveTo>
                  <a:lnTo>
                    <a:pt x="7" y="60"/>
                  </a:lnTo>
                  <a:lnTo>
                    <a:pt x="6" y="61"/>
                  </a:lnTo>
                  <a:lnTo>
                    <a:pt x="72" y="122"/>
                  </a:lnTo>
                  <a:lnTo>
                    <a:pt x="78" y="122"/>
                  </a:lnTo>
                  <a:lnTo>
                    <a:pt x="12" y="61"/>
                  </a:lnTo>
                  <a:lnTo>
                    <a:pt x="157" y="61"/>
                  </a:lnTo>
                  <a:lnTo>
                    <a:pt x="159" y="60"/>
                  </a:lnTo>
                  <a:close/>
                  <a:moveTo>
                    <a:pt x="157" y="61"/>
                  </a:moveTo>
                  <a:lnTo>
                    <a:pt x="12" y="61"/>
                  </a:lnTo>
                  <a:lnTo>
                    <a:pt x="18" y="62"/>
                  </a:lnTo>
                  <a:lnTo>
                    <a:pt x="26" y="62"/>
                  </a:lnTo>
                  <a:lnTo>
                    <a:pt x="39" y="63"/>
                  </a:lnTo>
                  <a:lnTo>
                    <a:pt x="102" y="122"/>
                  </a:lnTo>
                  <a:lnTo>
                    <a:pt x="108" y="122"/>
                  </a:lnTo>
                  <a:lnTo>
                    <a:pt x="45" y="63"/>
                  </a:lnTo>
                  <a:lnTo>
                    <a:pt x="125" y="63"/>
                  </a:lnTo>
                  <a:lnTo>
                    <a:pt x="129" y="63"/>
                  </a:lnTo>
                  <a:lnTo>
                    <a:pt x="135" y="63"/>
                  </a:lnTo>
                  <a:lnTo>
                    <a:pt x="134" y="63"/>
                  </a:lnTo>
                  <a:lnTo>
                    <a:pt x="147" y="62"/>
                  </a:lnTo>
                  <a:lnTo>
                    <a:pt x="154" y="61"/>
                  </a:lnTo>
                  <a:lnTo>
                    <a:pt x="157" y="61"/>
                  </a:lnTo>
                  <a:close/>
                  <a:moveTo>
                    <a:pt x="125" y="63"/>
                  </a:moveTo>
                  <a:lnTo>
                    <a:pt x="45" y="63"/>
                  </a:lnTo>
                  <a:lnTo>
                    <a:pt x="52" y="63"/>
                  </a:lnTo>
                  <a:lnTo>
                    <a:pt x="60" y="64"/>
                  </a:lnTo>
                  <a:lnTo>
                    <a:pt x="70" y="64"/>
                  </a:lnTo>
                  <a:lnTo>
                    <a:pt x="133" y="122"/>
                  </a:lnTo>
                  <a:lnTo>
                    <a:pt x="139" y="122"/>
                  </a:lnTo>
                  <a:lnTo>
                    <a:pt x="76" y="64"/>
                  </a:lnTo>
                  <a:lnTo>
                    <a:pt x="106" y="64"/>
                  </a:lnTo>
                  <a:lnTo>
                    <a:pt x="122" y="63"/>
                  </a:lnTo>
                  <a:lnTo>
                    <a:pt x="125" y="63"/>
                  </a:lnTo>
                  <a:close/>
                  <a:moveTo>
                    <a:pt x="106" y="64"/>
                  </a:moveTo>
                  <a:lnTo>
                    <a:pt x="100" y="64"/>
                  </a:lnTo>
                  <a:lnTo>
                    <a:pt x="163" y="121"/>
                  </a:lnTo>
                  <a:lnTo>
                    <a:pt x="163" y="122"/>
                  </a:lnTo>
                  <a:lnTo>
                    <a:pt x="167" y="122"/>
                  </a:lnTo>
                  <a:lnTo>
                    <a:pt x="167" y="116"/>
                  </a:lnTo>
                  <a:lnTo>
                    <a:pt x="163" y="116"/>
                  </a:lnTo>
                  <a:lnTo>
                    <a:pt x="106" y="64"/>
                  </a:lnTo>
                  <a:close/>
                  <a:moveTo>
                    <a:pt x="135" y="63"/>
                  </a:moveTo>
                  <a:lnTo>
                    <a:pt x="129" y="63"/>
                  </a:lnTo>
                  <a:lnTo>
                    <a:pt x="163" y="94"/>
                  </a:lnTo>
                  <a:lnTo>
                    <a:pt x="163" y="116"/>
                  </a:lnTo>
                  <a:lnTo>
                    <a:pt x="167" y="116"/>
                  </a:lnTo>
                  <a:lnTo>
                    <a:pt x="167" y="89"/>
                  </a:lnTo>
                  <a:lnTo>
                    <a:pt x="163" y="89"/>
                  </a:lnTo>
                  <a:lnTo>
                    <a:pt x="135" y="63"/>
                  </a:lnTo>
                  <a:close/>
                  <a:moveTo>
                    <a:pt x="167" y="60"/>
                  </a:moveTo>
                  <a:lnTo>
                    <a:pt x="163" y="60"/>
                  </a:lnTo>
                  <a:lnTo>
                    <a:pt x="163" y="89"/>
                  </a:lnTo>
                  <a:lnTo>
                    <a:pt x="167" y="89"/>
                  </a:lnTo>
                  <a:lnTo>
                    <a:pt x="167" y="60"/>
                  </a:lnTo>
                  <a:close/>
                </a:path>
              </a:pathLst>
            </a:custGeom>
            <a:solidFill>
              <a:srgbClr val="72B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pic>
          <p:nvPicPr>
            <p:cNvPr id="2091" name="Picture 43"/>
            <p:cNvPicPr>
              <a:picLocks noChangeAspect="1" noChangeArrowheads="1"/>
            </p:cNvPicPr>
            <p:nvPr/>
          </p:nvPicPr>
          <p:blipFill>
            <a:blip r:embed="rId24" cstate="screen">
              <a:extLst>
                <a:ext uri="{28A0092B-C50C-407E-A947-70E740481C1C}">
                  <a14:useLocalDpi xmlns:a14="http://schemas.microsoft.com/office/drawing/2010/main"/>
                </a:ext>
              </a:extLst>
            </a:blip>
            <a:srcRect/>
            <a:stretch>
              <a:fillRect/>
            </a:stretch>
          </p:blipFill>
          <p:spPr bwMode="auto">
            <a:xfrm>
              <a:off x="9180" y="9145"/>
              <a:ext cx="16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Freeform 44"/>
            <p:cNvSpPr>
              <a:spLocks/>
            </p:cNvSpPr>
            <p:nvPr/>
          </p:nvSpPr>
          <p:spPr bwMode="auto">
            <a:xfrm>
              <a:off x="9696" y="9035"/>
              <a:ext cx="74" cy="74"/>
            </a:xfrm>
            <a:custGeom>
              <a:avLst/>
              <a:gdLst>
                <a:gd name="T0" fmla="+- 0 9733 9696"/>
                <a:gd name="T1" fmla="*/ T0 w 74"/>
                <a:gd name="T2" fmla="+- 0 9035 9035"/>
                <a:gd name="T3" fmla="*/ 9035 h 74"/>
                <a:gd name="T4" fmla="+- 0 9719 9696"/>
                <a:gd name="T5" fmla="*/ T4 w 74"/>
                <a:gd name="T6" fmla="+- 0 9038 9035"/>
                <a:gd name="T7" fmla="*/ 9038 h 74"/>
                <a:gd name="T8" fmla="+- 0 9707 9696"/>
                <a:gd name="T9" fmla="*/ T8 w 74"/>
                <a:gd name="T10" fmla="+- 0 9046 9035"/>
                <a:gd name="T11" fmla="*/ 9046 h 74"/>
                <a:gd name="T12" fmla="+- 0 9699 9696"/>
                <a:gd name="T13" fmla="*/ T12 w 74"/>
                <a:gd name="T14" fmla="+- 0 9058 9035"/>
                <a:gd name="T15" fmla="*/ 9058 h 74"/>
                <a:gd name="T16" fmla="+- 0 9696 9696"/>
                <a:gd name="T17" fmla="*/ T16 w 74"/>
                <a:gd name="T18" fmla="+- 0 9072 9035"/>
                <a:gd name="T19" fmla="*/ 9072 h 74"/>
                <a:gd name="T20" fmla="+- 0 9699 9696"/>
                <a:gd name="T21" fmla="*/ T20 w 74"/>
                <a:gd name="T22" fmla="+- 0 9086 9035"/>
                <a:gd name="T23" fmla="*/ 9086 h 74"/>
                <a:gd name="T24" fmla="+- 0 9707 9696"/>
                <a:gd name="T25" fmla="*/ T24 w 74"/>
                <a:gd name="T26" fmla="+- 0 9098 9035"/>
                <a:gd name="T27" fmla="*/ 9098 h 74"/>
                <a:gd name="T28" fmla="+- 0 9719 9696"/>
                <a:gd name="T29" fmla="*/ T28 w 74"/>
                <a:gd name="T30" fmla="+- 0 9106 9035"/>
                <a:gd name="T31" fmla="*/ 9106 h 74"/>
                <a:gd name="T32" fmla="+- 0 9733 9696"/>
                <a:gd name="T33" fmla="*/ T32 w 74"/>
                <a:gd name="T34" fmla="+- 0 9109 9035"/>
                <a:gd name="T35" fmla="*/ 9109 h 74"/>
                <a:gd name="T36" fmla="+- 0 9747 9696"/>
                <a:gd name="T37" fmla="*/ T36 w 74"/>
                <a:gd name="T38" fmla="+- 0 9106 9035"/>
                <a:gd name="T39" fmla="*/ 9106 h 74"/>
                <a:gd name="T40" fmla="+- 0 9759 9696"/>
                <a:gd name="T41" fmla="*/ T40 w 74"/>
                <a:gd name="T42" fmla="+- 0 9098 9035"/>
                <a:gd name="T43" fmla="*/ 9098 h 74"/>
                <a:gd name="T44" fmla="+- 0 9767 9696"/>
                <a:gd name="T45" fmla="*/ T44 w 74"/>
                <a:gd name="T46" fmla="+- 0 9086 9035"/>
                <a:gd name="T47" fmla="*/ 9086 h 74"/>
                <a:gd name="T48" fmla="+- 0 9770 9696"/>
                <a:gd name="T49" fmla="*/ T48 w 74"/>
                <a:gd name="T50" fmla="+- 0 9072 9035"/>
                <a:gd name="T51" fmla="*/ 9072 h 74"/>
                <a:gd name="T52" fmla="+- 0 9767 9696"/>
                <a:gd name="T53" fmla="*/ T52 w 74"/>
                <a:gd name="T54" fmla="+- 0 9058 9035"/>
                <a:gd name="T55" fmla="*/ 9058 h 74"/>
                <a:gd name="T56" fmla="+- 0 9759 9696"/>
                <a:gd name="T57" fmla="*/ T56 w 74"/>
                <a:gd name="T58" fmla="+- 0 9046 9035"/>
                <a:gd name="T59" fmla="*/ 9046 h 74"/>
                <a:gd name="T60" fmla="+- 0 9747 9696"/>
                <a:gd name="T61" fmla="*/ T60 w 74"/>
                <a:gd name="T62" fmla="+- 0 9038 9035"/>
                <a:gd name="T63" fmla="*/ 9038 h 74"/>
                <a:gd name="T64" fmla="+- 0 9733 9696"/>
                <a:gd name="T65" fmla="*/ T64 w 74"/>
                <a:gd name="T66" fmla="+- 0 9035 9035"/>
                <a:gd name="T67" fmla="*/ 9035 h 7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Lst>
              <a:rect l="0" t="0" r="r" b="b"/>
              <a:pathLst>
                <a:path w="74" h="74">
                  <a:moveTo>
                    <a:pt x="37" y="0"/>
                  </a:moveTo>
                  <a:lnTo>
                    <a:pt x="23" y="3"/>
                  </a:lnTo>
                  <a:lnTo>
                    <a:pt x="11" y="11"/>
                  </a:lnTo>
                  <a:lnTo>
                    <a:pt x="3" y="23"/>
                  </a:lnTo>
                  <a:lnTo>
                    <a:pt x="0" y="37"/>
                  </a:lnTo>
                  <a:lnTo>
                    <a:pt x="3" y="51"/>
                  </a:lnTo>
                  <a:lnTo>
                    <a:pt x="11" y="63"/>
                  </a:lnTo>
                  <a:lnTo>
                    <a:pt x="23" y="71"/>
                  </a:lnTo>
                  <a:lnTo>
                    <a:pt x="37" y="74"/>
                  </a:lnTo>
                  <a:lnTo>
                    <a:pt x="51" y="71"/>
                  </a:lnTo>
                  <a:lnTo>
                    <a:pt x="63" y="63"/>
                  </a:lnTo>
                  <a:lnTo>
                    <a:pt x="71" y="51"/>
                  </a:lnTo>
                  <a:lnTo>
                    <a:pt x="74" y="37"/>
                  </a:lnTo>
                  <a:lnTo>
                    <a:pt x="71" y="23"/>
                  </a:lnTo>
                  <a:lnTo>
                    <a:pt x="63" y="11"/>
                  </a:lnTo>
                  <a:lnTo>
                    <a:pt x="51" y="3"/>
                  </a:lnTo>
                  <a:lnTo>
                    <a:pt x="37" y="0"/>
                  </a:lnTo>
                  <a:close/>
                </a:path>
              </a:pathLst>
            </a:custGeom>
            <a:solidFill>
              <a:srgbClr val="D223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pic>
          <p:nvPicPr>
            <p:cNvPr id="2093" name="Picture 45"/>
            <p:cNvPicPr>
              <a:picLocks noChangeAspect="1" noChangeArrowheads="1"/>
            </p:cNvPicPr>
            <p:nvPr/>
          </p:nvPicPr>
          <p:blipFill>
            <a:blip r:embed="rId25" cstate="screen">
              <a:extLst>
                <a:ext uri="{28A0092B-C50C-407E-A947-70E740481C1C}">
                  <a14:useLocalDpi xmlns:a14="http://schemas.microsoft.com/office/drawing/2010/main"/>
                </a:ext>
              </a:extLst>
            </a:blip>
            <a:srcRect/>
            <a:stretch>
              <a:fillRect/>
            </a:stretch>
          </p:blipFill>
          <p:spPr bwMode="auto">
            <a:xfrm>
              <a:off x="7822" y="8888"/>
              <a:ext cx="16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4" name="Picture 46"/>
            <p:cNvPicPr>
              <a:picLocks noChangeAspect="1" noChangeArrowheads="1"/>
            </p:cNvPicPr>
            <p:nvPr/>
          </p:nvPicPr>
          <p:blipFill>
            <a:blip r:embed="rId24" cstate="screen">
              <a:extLst>
                <a:ext uri="{28A0092B-C50C-407E-A947-70E740481C1C}">
                  <a14:useLocalDpi xmlns:a14="http://schemas.microsoft.com/office/drawing/2010/main"/>
                </a:ext>
              </a:extLst>
            </a:blip>
            <a:srcRect/>
            <a:stretch>
              <a:fillRect/>
            </a:stretch>
          </p:blipFill>
          <p:spPr bwMode="auto">
            <a:xfrm>
              <a:off x="7778" y="9145"/>
              <a:ext cx="16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5" name="Picture 47"/>
            <p:cNvPicPr>
              <a:picLocks noChangeAspect="1" noChangeArrowheads="1"/>
            </p:cNvPicPr>
            <p:nvPr/>
          </p:nvPicPr>
          <p:blipFill>
            <a:blip r:embed="rId26" cstate="screen">
              <a:extLst>
                <a:ext uri="{28A0092B-C50C-407E-A947-70E740481C1C}">
                  <a14:useLocalDpi xmlns:a14="http://schemas.microsoft.com/office/drawing/2010/main"/>
                </a:ext>
              </a:extLst>
            </a:blip>
            <a:srcRect/>
            <a:stretch>
              <a:fillRect/>
            </a:stretch>
          </p:blipFill>
          <p:spPr bwMode="auto">
            <a:xfrm>
              <a:off x="8253" y="10358"/>
              <a:ext cx="16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6" name="Picture 48"/>
            <p:cNvPicPr>
              <a:picLocks noChangeAspect="1" noChangeArrowheads="1"/>
            </p:cNvPicPr>
            <p:nvPr/>
          </p:nvPicPr>
          <p:blipFill>
            <a:blip r:embed="rId27" cstate="screen">
              <a:extLst>
                <a:ext uri="{28A0092B-C50C-407E-A947-70E740481C1C}">
                  <a14:useLocalDpi xmlns:a14="http://schemas.microsoft.com/office/drawing/2010/main"/>
                </a:ext>
              </a:extLst>
            </a:blip>
            <a:srcRect/>
            <a:stretch>
              <a:fillRect/>
            </a:stretch>
          </p:blipFill>
          <p:spPr bwMode="auto">
            <a:xfrm>
              <a:off x="8007" y="10484"/>
              <a:ext cx="16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7" name="Picture 49"/>
            <p:cNvPicPr>
              <a:picLocks noChangeAspect="1" noChangeArrowheads="1"/>
            </p:cNvPicPr>
            <p:nvPr/>
          </p:nvPicPr>
          <p:blipFill>
            <a:blip r:embed="rId28" cstate="screen">
              <a:extLst>
                <a:ext uri="{28A0092B-C50C-407E-A947-70E740481C1C}">
                  <a14:useLocalDpi xmlns:a14="http://schemas.microsoft.com/office/drawing/2010/main"/>
                </a:ext>
              </a:extLst>
            </a:blip>
            <a:srcRect/>
            <a:stretch>
              <a:fillRect/>
            </a:stretch>
          </p:blipFill>
          <p:spPr bwMode="auto">
            <a:xfrm>
              <a:off x="8975" y="10701"/>
              <a:ext cx="275" cy="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8" name="Picture 50"/>
            <p:cNvPicPr>
              <a:picLocks noChangeAspect="1" noChangeArrowheads="1"/>
            </p:cNvPicPr>
            <p:nvPr/>
          </p:nvPicPr>
          <p:blipFill>
            <a:blip r:embed="rId21" cstate="screen">
              <a:extLst>
                <a:ext uri="{28A0092B-C50C-407E-A947-70E740481C1C}">
                  <a14:useLocalDpi xmlns:a14="http://schemas.microsoft.com/office/drawing/2010/main"/>
                </a:ext>
              </a:extLst>
            </a:blip>
            <a:srcRect/>
            <a:stretch>
              <a:fillRect/>
            </a:stretch>
          </p:blipFill>
          <p:spPr bwMode="auto">
            <a:xfrm>
              <a:off x="8048" y="11763"/>
              <a:ext cx="16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9" name="Picture 51"/>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8780" y="12149"/>
              <a:ext cx="16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00" name="Picture 52"/>
            <p:cNvPicPr>
              <a:picLocks noChangeAspect="1" noChangeArrowheads="1"/>
            </p:cNvPicPr>
            <p:nvPr/>
          </p:nvPicPr>
          <p:blipFill>
            <a:blip r:embed="rId21" cstate="screen">
              <a:extLst>
                <a:ext uri="{28A0092B-C50C-407E-A947-70E740481C1C}">
                  <a14:useLocalDpi xmlns:a14="http://schemas.microsoft.com/office/drawing/2010/main"/>
                </a:ext>
              </a:extLst>
            </a:blip>
            <a:srcRect/>
            <a:stretch>
              <a:fillRect/>
            </a:stretch>
          </p:blipFill>
          <p:spPr bwMode="auto">
            <a:xfrm>
              <a:off x="7101" y="11596"/>
              <a:ext cx="16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01" name="Picture 53"/>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6195" y="11776"/>
              <a:ext cx="16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02" name="Picture 54"/>
            <p:cNvPicPr>
              <a:picLocks noChangeAspect="1" noChangeArrowheads="1"/>
            </p:cNvPicPr>
            <p:nvPr/>
          </p:nvPicPr>
          <p:blipFill>
            <a:blip r:embed="rId21" cstate="screen">
              <a:extLst>
                <a:ext uri="{28A0092B-C50C-407E-A947-70E740481C1C}">
                  <a14:useLocalDpi xmlns:a14="http://schemas.microsoft.com/office/drawing/2010/main"/>
                </a:ext>
              </a:extLst>
            </a:blip>
            <a:srcRect/>
            <a:stretch>
              <a:fillRect/>
            </a:stretch>
          </p:blipFill>
          <p:spPr bwMode="auto">
            <a:xfrm>
              <a:off x="7172" y="11839"/>
              <a:ext cx="16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03" name="Picture 55"/>
            <p:cNvPicPr>
              <a:picLocks noChangeAspect="1" noChangeArrowheads="1"/>
            </p:cNvPicPr>
            <p:nvPr/>
          </p:nvPicPr>
          <p:blipFill>
            <a:blip r:embed="rId29" cstate="screen">
              <a:extLst>
                <a:ext uri="{28A0092B-C50C-407E-A947-70E740481C1C}">
                  <a14:useLocalDpi xmlns:a14="http://schemas.microsoft.com/office/drawing/2010/main"/>
                </a:ext>
              </a:extLst>
            </a:blip>
            <a:srcRect/>
            <a:stretch>
              <a:fillRect/>
            </a:stretch>
          </p:blipFill>
          <p:spPr bwMode="auto">
            <a:xfrm>
              <a:off x="7160" y="12260"/>
              <a:ext cx="16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04" name="Picture 56"/>
            <p:cNvPicPr>
              <a:picLocks noChangeAspect="1" noChangeArrowheads="1"/>
            </p:cNvPicPr>
            <p:nvPr/>
          </p:nvPicPr>
          <p:blipFill>
            <a:blip r:embed="rId30" cstate="screen">
              <a:extLst>
                <a:ext uri="{28A0092B-C50C-407E-A947-70E740481C1C}">
                  <a14:useLocalDpi xmlns:a14="http://schemas.microsoft.com/office/drawing/2010/main"/>
                </a:ext>
              </a:extLst>
            </a:blip>
            <a:srcRect/>
            <a:stretch>
              <a:fillRect/>
            </a:stretch>
          </p:blipFill>
          <p:spPr bwMode="auto">
            <a:xfrm>
              <a:off x="6705" y="11915"/>
              <a:ext cx="336"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05" name="Picture 57"/>
            <p:cNvPicPr>
              <a:picLocks noChangeAspect="1" noChangeArrowheads="1"/>
            </p:cNvPicPr>
            <p:nvPr/>
          </p:nvPicPr>
          <p:blipFill>
            <a:blip r:embed="rId31" cstate="screen">
              <a:extLst>
                <a:ext uri="{28A0092B-C50C-407E-A947-70E740481C1C}">
                  <a14:useLocalDpi xmlns:a14="http://schemas.microsoft.com/office/drawing/2010/main"/>
                </a:ext>
              </a:extLst>
            </a:blip>
            <a:srcRect/>
            <a:stretch>
              <a:fillRect/>
            </a:stretch>
          </p:blipFill>
          <p:spPr bwMode="auto">
            <a:xfrm>
              <a:off x="6479" y="11986"/>
              <a:ext cx="16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06" name="Picture 58"/>
            <p:cNvPicPr>
              <a:picLocks noChangeAspect="1" noChangeArrowheads="1"/>
            </p:cNvPicPr>
            <p:nvPr/>
          </p:nvPicPr>
          <p:blipFill>
            <a:blip r:embed="rId32" cstate="screen">
              <a:extLst>
                <a:ext uri="{28A0092B-C50C-407E-A947-70E740481C1C}">
                  <a14:useLocalDpi xmlns:a14="http://schemas.microsoft.com/office/drawing/2010/main"/>
                </a:ext>
              </a:extLst>
            </a:blip>
            <a:srcRect/>
            <a:stretch>
              <a:fillRect/>
            </a:stretch>
          </p:blipFill>
          <p:spPr bwMode="auto">
            <a:xfrm>
              <a:off x="6313" y="12197"/>
              <a:ext cx="16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07" name="Picture 59"/>
            <p:cNvPicPr>
              <a:picLocks noChangeAspect="1" noChangeArrowheads="1"/>
            </p:cNvPicPr>
            <p:nvPr/>
          </p:nvPicPr>
          <p:blipFill>
            <a:blip r:embed="rId33" cstate="screen">
              <a:extLst>
                <a:ext uri="{28A0092B-C50C-407E-A947-70E740481C1C}">
                  <a14:useLocalDpi xmlns:a14="http://schemas.microsoft.com/office/drawing/2010/main"/>
                </a:ext>
              </a:extLst>
            </a:blip>
            <a:srcRect/>
            <a:stretch>
              <a:fillRect/>
            </a:stretch>
          </p:blipFill>
          <p:spPr bwMode="auto">
            <a:xfrm>
              <a:off x="5310" y="9729"/>
              <a:ext cx="16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4" name="Picture 28"/>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3204630" y="1075440"/>
            <a:ext cx="95079" cy="72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Picture 28"/>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2348485" y="3795886"/>
            <a:ext cx="95079" cy="72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feld 2"/>
          <p:cNvSpPr txBox="1"/>
          <p:nvPr/>
        </p:nvSpPr>
        <p:spPr>
          <a:xfrm>
            <a:off x="4991974" y="2021379"/>
            <a:ext cx="3816424" cy="26776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lang="en-US" sz="3600" dirty="0" err="1" smtClean="0">
                <a:solidFill>
                  <a:srgbClr val="FBFBFB"/>
                </a:solidFill>
                <a:latin typeface="TradeGothic" panose="02000806040000020004" pitchFamily="2" charset="0"/>
              </a:rPr>
              <a:t>Kattava</a:t>
            </a:r>
            <a:r>
              <a:rPr lang="en-US" sz="3600" dirty="0" smtClean="0">
                <a:solidFill>
                  <a:srgbClr val="FBFBFB"/>
                </a:solidFill>
                <a:latin typeface="TradeGothic" panose="02000806040000020004" pitchFamily="2" charset="0"/>
              </a:rPr>
              <a:t> </a:t>
            </a:r>
            <a:r>
              <a:rPr lang="en-US" sz="3600" dirty="0" err="1" smtClean="0">
                <a:solidFill>
                  <a:srgbClr val="FBFBFB"/>
                </a:solidFill>
                <a:latin typeface="TradeGothic" panose="02000806040000020004" pitchFamily="2" charset="0"/>
              </a:rPr>
              <a:t>referenssiluettelo</a:t>
            </a:r>
            <a:r>
              <a:rPr lang="en-US" sz="3600" dirty="0" smtClean="0">
                <a:solidFill>
                  <a:srgbClr val="FBFBFB"/>
                </a:solidFill>
                <a:latin typeface="TradeGothic" panose="02000806040000020004" pitchFamily="2" charset="0"/>
              </a:rPr>
              <a:t> ja </a:t>
            </a:r>
            <a:r>
              <a:rPr lang="en-US" sz="3600" dirty="0" err="1" smtClean="0">
                <a:solidFill>
                  <a:srgbClr val="FBFBFB"/>
                </a:solidFill>
                <a:latin typeface="TradeGothic" panose="02000806040000020004" pitchFamily="2" charset="0"/>
              </a:rPr>
              <a:t>esittelyvideot</a:t>
            </a:r>
            <a:endParaRPr lang="en-US" sz="3600" dirty="0" smtClean="0">
              <a:solidFill>
                <a:srgbClr val="FBFBFB"/>
              </a:solidFill>
              <a:latin typeface="TradeGothic" panose="02000806040000020004" pitchFamily="2" charset="0"/>
            </a:endParaRPr>
          </a:p>
          <a:p>
            <a:pPr marL="0" marR="0" indent="0" algn="l" defTabSz="457200" rtl="0" fontAlgn="auto" latinLnBrk="0" hangingPunct="0">
              <a:lnSpc>
                <a:spcPct val="100000"/>
              </a:lnSpc>
              <a:spcBef>
                <a:spcPts val="0"/>
              </a:spcBef>
              <a:spcAft>
                <a:spcPts val="0"/>
              </a:spcAft>
              <a:buClrTx/>
              <a:buSzTx/>
              <a:buFontTx/>
              <a:buNone/>
              <a:tabLst/>
            </a:pPr>
            <a:endParaRPr lang="en-US" sz="3600" dirty="0">
              <a:solidFill>
                <a:srgbClr val="FBFBFB"/>
              </a:solidFill>
              <a:latin typeface="TradeGothic" panose="02000806040000020004" pitchFamily="2" charset="0"/>
            </a:endParaRPr>
          </a:p>
          <a:p>
            <a:pPr marL="0" marR="0" indent="0" algn="l" defTabSz="457200" rtl="0" fontAlgn="auto" latinLnBrk="0" hangingPunct="0">
              <a:lnSpc>
                <a:spcPct val="100000"/>
              </a:lnSpc>
              <a:spcBef>
                <a:spcPts val="0"/>
              </a:spcBef>
              <a:spcAft>
                <a:spcPts val="0"/>
              </a:spcAft>
              <a:buClrTx/>
              <a:buSzTx/>
              <a:buFontTx/>
              <a:buNone/>
              <a:tabLst/>
            </a:pPr>
            <a:r>
              <a:rPr lang="de-DE" sz="2400" dirty="0" smtClean="0">
                <a:solidFill>
                  <a:srgbClr val="FBFBFB"/>
                </a:solidFill>
                <a:latin typeface="TradeGothic" panose="02000806040000020004" pitchFamily="2" charset="0"/>
              </a:rPr>
              <a:t>www.sauter-biogas.de</a:t>
            </a:r>
            <a:endParaRPr kumimoji="0" lang="de-DE" sz="2400" b="0" i="0" u="none" strike="noStrike" cap="none" spc="0" normalizeH="0" baseline="0" dirty="0">
              <a:ln>
                <a:noFill/>
              </a:ln>
              <a:solidFill>
                <a:srgbClr val="FBFBFB"/>
              </a:solidFill>
              <a:effectLst/>
              <a:uFillTx/>
              <a:latin typeface="TradeGothic" panose="02000806040000020004" pitchFamily="2" charset="0"/>
              <a:sym typeface="Arial"/>
            </a:endParaRPr>
          </a:p>
        </p:txBody>
      </p:sp>
      <p:sp>
        <p:nvSpPr>
          <p:cNvPr id="56" name="Rectangle 4"/>
          <p:cNvSpPr/>
          <p:nvPr/>
        </p:nvSpPr>
        <p:spPr>
          <a:xfrm>
            <a:off x="-72009" y="1539"/>
            <a:ext cx="1015200" cy="5143500"/>
          </a:xfrm>
          <a:prstGeom prst="rect">
            <a:avLst/>
          </a:prstGeom>
          <a:solidFill>
            <a:srgbClr val="7AB51D"/>
          </a:solidFill>
          <a:ln w="12700">
            <a:miter lim="400000"/>
          </a:ln>
        </p:spPr>
        <p:txBody>
          <a:bodyPr lIns="45719" rIns="45719" anchor="ctr"/>
          <a:lstStyle/>
          <a:p>
            <a:pPr algn="ctr">
              <a:defRPr>
                <a:solidFill>
                  <a:srgbClr val="FFFFFF"/>
                </a:solidFill>
              </a:defRPr>
            </a:pPr>
            <a:endParaRPr/>
          </a:p>
        </p:txBody>
      </p:sp>
      <p:sp>
        <p:nvSpPr>
          <p:cNvPr id="57" name="Textfeld 5"/>
          <p:cNvSpPr txBox="1"/>
          <p:nvPr/>
        </p:nvSpPr>
        <p:spPr>
          <a:xfrm rot="16200000">
            <a:off x="-1749188" y="2155220"/>
            <a:ext cx="4385259" cy="1200329"/>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lvl1pPr>
              <a:defRPr sz="3600">
                <a:solidFill>
                  <a:srgbClr val="FFFFFF"/>
                </a:solidFill>
                <a:latin typeface="TradeGothic"/>
                <a:ea typeface="TradeGothic"/>
                <a:cs typeface="TradeGothic"/>
                <a:sym typeface="TradeGothic"/>
              </a:defRPr>
            </a:lvl1pPr>
          </a:lstStyle>
          <a:p>
            <a:r>
              <a:rPr lang="de-DE" b="1" dirty="0"/>
              <a:t>SPRINKLED NOT STIRRED!</a:t>
            </a:r>
          </a:p>
          <a:p>
            <a:r>
              <a:rPr lang="de-DE" b="1" dirty="0"/>
              <a:t>REFERENCES</a:t>
            </a:r>
            <a:endParaRPr b="1" dirty="0"/>
          </a:p>
        </p:txBody>
      </p:sp>
    </p:spTree>
    <p:extLst>
      <p:ext uri="{BB962C8B-B14F-4D97-AF65-F5344CB8AC3E}">
        <p14:creationId xmlns:p14="http://schemas.microsoft.com/office/powerpoint/2010/main" val="337131314"/>
      </p:ext>
    </p:extLst>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p:cNvSpPr>
            <a:spLocks noGrp="1"/>
          </p:cNvSpPr>
          <p:nvPr>
            <p:ph type="body" sz="quarter" idx="1"/>
          </p:nvPr>
        </p:nvSpPr>
        <p:spPr/>
        <p:txBody>
          <a:bodyPr>
            <a:normAutofit fontScale="92500" lnSpcReduction="20000"/>
          </a:bodyPr>
          <a:lstStyle/>
          <a:p>
            <a:endParaRPr lang="fi-FI"/>
          </a:p>
        </p:txBody>
      </p:sp>
      <p:sp>
        <p:nvSpPr>
          <p:cNvPr id="3" name="Tekstin paikkamerkki 2"/>
          <p:cNvSpPr>
            <a:spLocks noGrp="1"/>
          </p:cNvSpPr>
          <p:nvPr>
            <p:ph type="body" idx="13"/>
          </p:nvPr>
        </p:nvSpPr>
        <p:spPr/>
        <p:txBody>
          <a:bodyPr/>
          <a:lstStyle/>
          <a:p>
            <a:endParaRPr lang="fi-FI"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 y="-20538"/>
            <a:ext cx="9252000" cy="51842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90055459"/>
      </p:ext>
    </p:extLst>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Consumer">
  <a:themeElements>
    <a:clrScheme name="Consumer">
      <a:dk1>
        <a:srgbClr val="414141"/>
      </a:dk1>
      <a:lt1>
        <a:srgbClr val="1C353D"/>
      </a:lt1>
      <a:dk2>
        <a:srgbClr val="A7A7A7"/>
      </a:dk2>
      <a:lt2>
        <a:srgbClr val="535353"/>
      </a:lt2>
      <a:accent1>
        <a:srgbClr val="1C353D"/>
      </a:accent1>
      <a:accent2>
        <a:srgbClr val="FFBF35"/>
      </a:accent2>
      <a:accent3>
        <a:srgbClr val="FFEFA1"/>
      </a:accent3>
      <a:accent4>
        <a:srgbClr val="2EA962"/>
      </a:accent4>
      <a:accent5>
        <a:srgbClr val="F3EB39"/>
      </a:accent5>
      <a:accent6>
        <a:srgbClr val="6E54A6"/>
      </a:accent6>
      <a:hlink>
        <a:srgbClr val="0000FF"/>
      </a:hlink>
      <a:folHlink>
        <a:srgbClr val="FF00FF"/>
      </a:folHlink>
    </a:clrScheme>
    <a:fontScheme name="Consumer">
      <a:majorFont>
        <a:latin typeface="Calibri"/>
        <a:ea typeface="Calibri"/>
        <a:cs typeface="Calibri"/>
      </a:majorFont>
      <a:minorFont>
        <a:latin typeface="Helvetica"/>
        <a:ea typeface="Helvetica"/>
        <a:cs typeface="Helvetica"/>
      </a:minorFont>
    </a:fontScheme>
    <a:fmtScheme name="Consum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0795" cap="flat">
          <a:solidFill>
            <a:schemeClr val="accent1"/>
          </a:solidFill>
          <a:prstDash val="solid"/>
          <a:round/>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414141"/>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0795"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414141"/>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Consumer">
  <a:themeElements>
    <a:clrScheme name="Consumer">
      <a:dk1>
        <a:srgbClr val="000000"/>
      </a:dk1>
      <a:lt1>
        <a:srgbClr val="FFFFFF"/>
      </a:lt1>
      <a:dk2>
        <a:srgbClr val="A7A7A7"/>
      </a:dk2>
      <a:lt2>
        <a:srgbClr val="535353"/>
      </a:lt2>
      <a:accent1>
        <a:srgbClr val="1C353D"/>
      </a:accent1>
      <a:accent2>
        <a:srgbClr val="FFBF35"/>
      </a:accent2>
      <a:accent3>
        <a:srgbClr val="FFEFA1"/>
      </a:accent3>
      <a:accent4>
        <a:srgbClr val="2EA962"/>
      </a:accent4>
      <a:accent5>
        <a:srgbClr val="F3EB39"/>
      </a:accent5>
      <a:accent6>
        <a:srgbClr val="6E54A6"/>
      </a:accent6>
      <a:hlink>
        <a:srgbClr val="0000FF"/>
      </a:hlink>
      <a:folHlink>
        <a:srgbClr val="FF00FF"/>
      </a:folHlink>
    </a:clrScheme>
    <a:fontScheme name="Consumer">
      <a:majorFont>
        <a:latin typeface="Calibri"/>
        <a:ea typeface="Calibri"/>
        <a:cs typeface="Calibri"/>
      </a:majorFont>
      <a:minorFont>
        <a:latin typeface="Helvetica"/>
        <a:ea typeface="Helvetica"/>
        <a:cs typeface="Helvetica"/>
      </a:minorFont>
    </a:fontScheme>
    <a:fmtScheme name="Consum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0795" cap="flat">
          <a:solidFill>
            <a:schemeClr val="accent1"/>
          </a:solidFill>
          <a:prstDash val="solid"/>
          <a:round/>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414141"/>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0795"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414141"/>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126</TotalTime>
  <Words>745</Words>
  <Application>Microsoft Office PowerPoint</Application>
  <PresentationFormat>Näytössä katseltava esitys (16:9)</PresentationFormat>
  <Paragraphs>271</Paragraphs>
  <Slides>23</Slides>
  <Notes>7</Notes>
  <HiddenSlides>0</HiddenSlides>
  <MMClips>0</MMClips>
  <ScaleCrop>false</ScaleCrop>
  <HeadingPairs>
    <vt:vector size="4" baseType="variant">
      <vt:variant>
        <vt:lpstr>Teema</vt:lpstr>
      </vt:variant>
      <vt:variant>
        <vt:i4>1</vt:i4>
      </vt:variant>
      <vt:variant>
        <vt:lpstr>Dian otsikot</vt:lpstr>
      </vt:variant>
      <vt:variant>
        <vt:i4>23</vt:i4>
      </vt:variant>
    </vt:vector>
  </HeadingPairs>
  <TitlesOfParts>
    <vt:vector size="24" baseType="lpstr">
      <vt:lpstr>Consumer</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Lisa Merseburger</dc:creator>
  <cp:lastModifiedBy>Jukka</cp:lastModifiedBy>
  <cp:revision>167</cp:revision>
  <dcterms:modified xsi:type="dcterms:W3CDTF">2019-04-16T15:59:20Z</dcterms:modified>
</cp:coreProperties>
</file>